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63" r:id="rId5"/>
    <p:sldId id="264" r:id="rId6"/>
    <p:sldId id="265" r:id="rId7"/>
    <p:sldId id="266" r:id="rId8"/>
    <p:sldId id="259" r:id="rId9"/>
    <p:sldId id="260" r:id="rId10"/>
    <p:sldId id="261" r:id="rId11"/>
    <p:sldId id="262"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EB Garamond" panose="00000500000000000000" pitchFamily="2" charset="0"/>
      <p:regular r:id="rId18"/>
      <p:bold r:id="rId19"/>
      <p:italic r:id="rId20"/>
      <p:boldItalic r:id="rId21"/>
    </p:embeddedFont>
    <p:embeddedFont>
      <p:font typeface="EB Garamond Medium" panose="00000600000000000000" pitchFamily="2" charset="0"/>
      <p:regular r:id="rId22"/>
      <p:bold r:id="rId23"/>
      <p:italic r:id="rId24"/>
      <p:boldItalic r:id="rId25"/>
    </p:embeddedFont>
    <p:embeddedFont>
      <p:font typeface="EB Garamond SemiBold" panose="00000700000000000000" pitchFamily="2" charset="0"/>
      <p:regular r:id="rId26"/>
      <p:bold r:id="rId27"/>
      <p:italic r:id="rId28"/>
      <p:boldItalic r:id="rId29"/>
    </p:embeddedFont>
    <p:embeddedFont>
      <p:font typeface="Public Sans"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gi0kjxGqkhxQ1T/e5fqxRXDJpQ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988E83-D4C4-4DDE-B1E8-2A12097C507F}">
  <a:tblStyle styleId="{11988E83-D4C4-4DDE-B1E8-2A12097C50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21" Type="http://schemas.openxmlformats.org/officeDocument/2006/relationships/font" Target="fonts/font8.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2139e008f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3" name="Google Shape;1883;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4"/>
        <p:cNvGrpSpPr/>
        <p:nvPr/>
      </p:nvGrpSpPr>
      <p:grpSpPr>
        <a:xfrm>
          <a:off x="0" y="0"/>
          <a:ext cx="0" cy="0"/>
          <a:chOff x="0" y="0"/>
          <a:chExt cx="0" cy="0"/>
        </a:xfrm>
      </p:grpSpPr>
      <p:grpSp>
        <p:nvGrpSpPr>
          <p:cNvPr id="65" name="Google Shape;65;p223"/>
          <p:cNvGrpSpPr/>
          <p:nvPr/>
        </p:nvGrpSpPr>
        <p:grpSpPr>
          <a:xfrm>
            <a:off x="0" y="1"/>
            <a:ext cx="9143999" cy="5143499"/>
            <a:chOff x="0" y="1"/>
            <a:chExt cx="9144000" cy="5143500"/>
          </a:xfrm>
        </p:grpSpPr>
        <p:sp>
          <p:nvSpPr>
            <p:cNvPr id="66" name="Google Shape;66;p223"/>
            <p:cNvSpPr/>
            <p:nvPr/>
          </p:nvSpPr>
          <p:spPr>
            <a:xfrm>
              <a:off x="0" y="1"/>
              <a:ext cx="9144000" cy="5143500"/>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67" name="Google Shape;67;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68" name="Google Shape;68;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69" name="Google Shape;69;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 name="Google Shape;70;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 name="Google Shape;71;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2"/>
        <p:cNvGrpSpPr/>
        <p:nvPr/>
      </p:nvGrpSpPr>
      <p:grpSpPr>
        <a:xfrm>
          <a:off x="0" y="0"/>
          <a:ext cx="0" cy="0"/>
          <a:chOff x="0" y="0"/>
          <a:chExt cx="0" cy="0"/>
        </a:xfrm>
      </p:grpSpPr>
      <p:sp>
        <p:nvSpPr>
          <p:cNvPr id="73" name="Google Shape;73;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4" name="Google Shape;74;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5" name="Google Shape;75;p224"/>
          <p:cNvSpPr>
            <a:spLocks noGrp="1"/>
          </p:cNvSpPr>
          <p:nvPr>
            <p:ph type="pic" idx="2"/>
          </p:nvPr>
        </p:nvSpPr>
        <p:spPr>
          <a:xfrm>
            <a:off x="4734046" y="638171"/>
            <a:ext cx="4417249" cy="4030832"/>
          </a:xfrm>
          <a:prstGeom prst="rect">
            <a:avLst/>
          </a:prstGeom>
          <a:noFill/>
          <a:ln>
            <a:noFill/>
          </a:ln>
        </p:spPr>
      </p:sp>
      <p:sp>
        <p:nvSpPr>
          <p:cNvPr id="76" name="Google Shape;76;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7" name="Google Shape;77;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8" name="Google Shape;78;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 name="Google Shape;79;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0"/>
        <p:cNvGrpSpPr/>
        <p:nvPr/>
      </p:nvGrpSpPr>
      <p:grpSpPr>
        <a:xfrm>
          <a:off x="0" y="0"/>
          <a:ext cx="0" cy="0"/>
          <a:chOff x="0" y="0"/>
          <a:chExt cx="0" cy="0"/>
        </a:xfrm>
      </p:grpSpPr>
      <p:sp>
        <p:nvSpPr>
          <p:cNvPr id="81" name="Google Shape;81;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2" name="Google Shape;82;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3" name="Google Shape;83;p225"/>
          <p:cNvSpPr>
            <a:spLocks noGrp="1"/>
          </p:cNvSpPr>
          <p:nvPr>
            <p:ph type="pic" idx="2"/>
          </p:nvPr>
        </p:nvSpPr>
        <p:spPr>
          <a:xfrm>
            <a:off x="4734046" y="638171"/>
            <a:ext cx="4417249" cy="4030832"/>
          </a:xfrm>
          <a:prstGeom prst="rect">
            <a:avLst/>
          </a:prstGeom>
          <a:noFill/>
          <a:ln>
            <a:noFill/>
          </a:ln>
        </p:spPr>
      </p:sp>
      <p:sp>
        <p:nvSpPr>
          <p:cNvPr id="84" name="Google Shape;84;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5" name="Google Shape;85;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6" name="Google Shape;86;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 name="Google Shape;87;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88"/>
        <p:cNvGrpSpPr/>
        <p:nvPr/>
      </p:nvGrpSpPr>
      <p:grpSpPr>
        <a:xfrm>
          <a:off x="0" y="0"/>
          <a:ext cx="0" cy="0"/>
          <a:chOff x="0" y="0"/>
          <a:chExt cx="0" cy="0"/>
        </a:xfrm>
      </p:grpSpPr>
      <p:sp>
        <p:nvSpPr>
          <p:cNvPr id="89" name="Google Shape;89;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0" name="Google Shape;90;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1" name="Google Shape;91;p226"/>
          <p:cNvSpPr>
            <a:spLocks noGrp="1"/>
          </p:cNvSpPr>
          <p:nvPr>
            <p:ph type="pic" idx="2"/>
          </p:nvPr>
        </p:nvSpPr>
        <p:spPr>
          <a:xfrm>
            <a:off x="4734046" y="638171"/>
            <a:ext cx="4417249" cy="4030832"/>
          </a:xfrm>
          <a:prstGeom prst="rect">
            <a:avLst/>
          </a:prstGeom>
          <a:noFill/>
          <a:ln>
            <a:noFill/>
          </a:ln>
        </p:spPr>
      </p:sp>
      <p:sp>
        <p:nvSpPr>
          <p:cNvPr id="92" name="Google Shape;92;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3" name="Google Shape;93;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4" name="Google Shape;94;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6"/>
        <p:cNvGrpSpPr/>
        <p:nvPr/>
      </p:nvGrpSpPr>
      <p:grpSpPr>
        <a:xfrm>
          <a:off x="0" y="0"/>
          <a:ext cx="0" cy="0"/>
          <a:chOff x="0" y="0"/>
          <a:chExt cx="0" cy="0"/>
        </a:xfrm>
      </p:grpSpPr>
      <p:pic>
        <p:nvPicPr>
          <p:cNvPr id="97" name="Google Shape;97;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8" name="Google Shape;98;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Google Shape;99;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0" name="Google Shape;100;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1"/>
        <p:cNvGrpSpPr/>
        <p:nvPr/>
      </p:nvGrpSpPr>
      <p:grpSpPr>
        <a:xfrm>
          <a:off x="0" y="0"/>
          <a:ext cx="0" cy="0"/>
          <a:chOff x="0" y="0"/>
          <a:chExt cx="0" cy="0"/>
        </a:xfrm>
      </p:grpSpPr>
      <p:pic>
        <p:nvPicPr>
          <p:cNvPr id="102" name="Google Shape;102;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3" name="Google Shape;103;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Google Shape;104;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5" name="Google Shape;105;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06" name="Google Shape;106;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07" name="Google Shape;107;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08" name="Google Shape;108;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09"/>
        <p:cNvGrpSpPr/>
        <p:nvPr/>
      </p:nvGrpSpPr>
      <p:grpSpPr>
        <a:xfrm>
          <a:off x="0" y="0"/>
          <a:ext cx="0" cy="0"/>
          <a:chOff x="0" y="0"/>
          <a:chExt cx="0" cy="0"/>
        </a:xfrm>
      </p:grpSpPr>
      <p:pic>
        <p:nvPicPr>
          <p:cNvPr id="110" name="Google Shape;110;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1" name="Google Shape;111;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 name="Google Shape;112;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 name="Google Shape;113;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4" name="Google Shape;114;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5" name="Google Shape;115;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16" name="Google Shape;116;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17"/>
        <p:cNvGrpSpPr/>
        <p:nvPr/>
      </p:nvGrpSpPr>
      <p:grpSpPr>
        <a:xfrm>
          <a:off x="0" y="0"/>
          <a:ext cx="0" cy="0"/>
          <a:chOff x="0" y="0"/>
          <a:chExt cx="0" cy="0"/>
        </a:xfrm>
      </p:grpSpPr>
      <p:pic>
        <p:nvPicPr>
          <p:cNvPr id="118" name="Google Shape;118;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9" name="Google Shape;119;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 name="Google Shape;120;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1" name="Google Shape;121;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2" name="Google Shape;122;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3" name="Google Shape;123;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24" name="Google Shape;124;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5"/>
        <p:cNvGrpSpPr/>
        <p:nvPr/>
      </p:nvGrpSpPr>
      <p:grpSpPr>
        <a:xfrm>
          <a:off x="0" y="0"/>
          <a:ext cx="0" cy="0"/>
          <a:chOff x="0" y="0"/>
          <a:chExt cx="0" cy="0"/>
        </a:xfrm>
      </p:grpSpPr>
      <p:pic>
        <p:nvPicPr>
          <p:cNvPr id="126" name="Google Shape;126;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7" name="Google Shape;127;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8" name="Google Shape;128;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 name="Google Shape;129;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0" name="Google Shape;130;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1" name="Google Shape;131;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32" name="Google Shape;132;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3"/>
        <p:cNvGrpSpPr/>
        <p:nvPr/>
      </p:nvGrpSpPr>
      <p:grpSpPr>
        <a:xfrm>
          <a:off x="0" y="0"/>
          <a:ext cx="0" cy="0"/>
          <a:chOff x="0" y="0"/>
          <a:chExt cx="0" cy="0"/>
        </a:xfrm>
      </p:grpSpPr>
      <p:pic>
        <p:nvPicPr>
          <p:cNvPr id="134" name="Google Shape;134;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5" name="Google Shape;135;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6" name="Google Shape;136;p232"/>
          <p:cNvSpPr>
            <a:spLocks noGrp="1"/>
          </p:cNvSpPr>
          <p:nvPr>
            <p:ph type="pic" idx="2"/>
          </p:nvPr>
        </p:nvSpPr>
        <p:spPr>
          <a:xfrm>
            <a:off x="0" y="667604"/>
            <a:ext cx="4201610" cy="3970337"/>
          </a:xfrm>
          <a:prstGeom prst="rect">
            <a:avLst/>
          </a:prstGeom>
          <a:noFill/>
          <a:ln>
            <a:noFill/>
          </a:ln>
        </p:spPr>
      </p:sp>
      <p:sp>
        <p:nvSpPr>
          <p:cNvPr id="137" name="Google Shape;137;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8" name="Google Shape;138;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39" name="Google Shape;139;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0"/>
        <p:cNvGrpSpPr/>
        <p:nvPr/>
      </p:nvGrpSpPr>
      <p:grpSpPr>
        <a:xfrm>
          <a:off x="0" y="0"/>
          <a:ext cx="0" cy="0"/>
          <a:chOff x="0" y="0"/>
          <a:chExt cx="0" cy="0"/>
        </a:xfrm>
      </p:grpSpPr>
      <p:pic>
        <p:nvPicPr>
          <p:cNvPr id="141" name="Google Shape;141;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2" name="Google Shape;142;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3" name="Google Shape;143;p233"/>
          <p:cNvSpPr>
            <a:spLocks noGrp="1"/>
          </p:cNvSpPr>
          <p:nvPr>
            <p:ph type="pic" idx="2"/>
          </p:nvPr>
        </p:nvSpPr>
        <p:spPr>
          <a:xfrm>
            <a:off x="0" y="667604"/>
            <a:ext cx="4201610" cy="3970337"/>
          </a:xfrm>
          <a:prstGeom prst="rect">
            <a:avLst/>
          </a:prstGeom>
          <a:noFill/>
          <a:ln>
            <a:noFill/>
          </a:ln>
        </p:spPr>
      </p:sp>
      <p:sp>
        <p:nvSpPr>
          <p:cNvPr id="144" name="Google Shape;144;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5" name="Google Shape;145;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6" name="Google Shape;146;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47"/>
        <p:cNvGrpSpPr/>
        <p:nvPr/>
      </p:nvGrpSpPr>
      <p:grpSpPr>
        <a:xfrm>
          <a:off x="0" y="0"/>
          <a:ext cx="0" cy="0"/>
          <a:chOff x="0" y="0"/>
          <a:chExt cx="0" cy="0"/>
        </a:xfrm>
      </p:grpSpPr>
      <p:sp>
        <p:nvSpPr>
          <p:cNvPr id="148" name="Google Shape;148;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9" name="Google Shape;149;p234" descr="Shape&#10;&#10;Description automatically generated with low confidence"/>
          <p:cNvSpPr/>
          <p:nvPr/>
        </p:nvSpPr>
        <p:spPr>
          <a:xfrm>
            <a:off x="0" y="0"/>
            <a:ext cx="9144000" cy="5143500"/>
          </a:xfrm>
          <a:prstGeom prst="rect">
            <a:avLst/>
          </a:prstGeom>
          <a:solidFill>
            <a:srgbClr val="FFFFFF"/>
          </a:solidFill>
          <a:ln>
            <a:noFill/>
          </a:ln>
        </p:spPr>
      </p:sp>
      <p:sp>
        <p:nvSpPr>
          <p:cNvPr id="150" name="Google Shape;150;p234"/>
          <p:cNvSpPr>
            <a:spLocks noGrp="1"/>
          </p:cNvSpPr>
          <p:nvPr>
            <p:ph type="pic" idx="2"/>
          </p:nvPr>
        </p:nvSpPr>
        <p:spPr>
          <a:xfrm>
            <a:off x="1" y="0"/>
            <a:ext cx="4572000" cy="5143494"/>
          </a:xfrm>
          <a:prstGeom prst="rect">
            <a:avLst/>
          </a:prstGeom>
          <a:noFill/>
          <a:ln>
            <a:noFill/>
          </a:ln>
        </p:spPr>
      </p:sp>
      <p:sp>
        <p:nvSpPr>
          <p:cNvPr id="151" name="Google Shape;151;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 name="Google Shape;152;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 name="Google Shape;153;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4" name="Google Shape;154;p234"/>
          <p:cNvSpPr>
            <a:spLocks noGrp="1"/>
          </p:cNvSpPr>
          <p:nvPr>
            <p:ph type="pic" idx="3"/>
          </p:nvPr>
        </p:nvSpPr>
        <p:spPr>
          <a:xfrm>
            <a:off x="4408678" y="1539292"/>
            <a:ext cx="318677" cy="318677"/>
          </a:xfrm>
          <a:prstGeom prst="rect">
            <a:avLst/>
          </a:prstGeom>
          <a:noFill/>
          <a:ln>
            <a:noFill/>
          </a:ln>
        </p:spPr>
      </p:sp>
      <p:sp>
        <p:nvSpPr>
          <p:cNvPr id="155" name="Google Shape;155;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6" name="Google Shape;156;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7" name="Google Shape;157;p234"/>
          <p:cNvSpPr>
            <a:spLocks noGrp="1"/>
          </p:cNvSpPr>
          <p:nvPr>
            <p:ph type="pic" idx="4"/>
          </p:nvPr>
        </p:nvSpPr>
        <p:spPr>
          <a:xfrm>
            <a:off x="4408678" y="3122801"/>
            <a:ext cx="318677" cy="318677"/>
          </a:xfrm>
          <a:prstGeom prst="rect">
            <a:avLst/>
          </a:prstGeom>
          <a:noFill/>
          <a:ln>
            <a:noFill/>
          </a:ln>
        </p:spPr>
      </p:sp>
      <p:sp>
        <p:nvSpPr>
          <p:cNvPr id="158" name="Google Shape;158;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59"/>
        <p:cNvGrpSpPr/>
        <p:nvPr/>
      </p:nvGrpSpPr>
      <p:grpSpPr>
        <a:xfrm>
          <a:off x="0" y="0"/>
          <a:ext cx="0" cy="0"/>
          <a:chOff x="0" y="0"/>
          <a:chExt cx="0" cy="0"/>
        </a:xfrm>
      </p:grpSpPr>
      <p:sp>
        <p:nvSpPr>
          <p:cNvPr id="160" name="Google Shape;160;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 name="Google Shape;161;p235" descr="Shape&#10;&#10;Description automatically generated with low confidence"/>
          <p:cNvSpPr/>
          <p:nvPr/>
        </p:nvSpPr>
        <p:spPr>
          <a:xfrm>
            <a:off x="0" y="0"/>
            <a:ext cx="9144000" cy="5143500"/>
          </a:xfrm>
          <a:prstGeom prst="rect">
            <a:avLst/>
          </a:prstGeom>
          <a:solidFill>
            <a:srgbClr val="FFFFFF"/>
          </a:solidFill>
          <a:ln>
            <a:noFill/>
          </a:ln>
        </p:spPr>
      </p:sp>
      <p:sp>
        <p:nvSpPr>
          <p:cNvPr id="162" name="Google Shape;162;p235"/>
          <p:cNvSpPr>
            <a:spLocks noGrp="1"/>
          </p:cNvSpPr>
          <p:nvPr>
            <p:ph type="pic" idx="2"/>
          </p:nvPr>
        </p:nvSpPr>
        <p:spPr>
          <a:xfrm>
            <a:off x="1" y="0"/>
            <a:ext cx="4572000" cy="5143494"/>
          </a:xfrm>
          <a:prstGeom prst="rect">
            <a:avLst/>
          </a:prstGeom>
          <a:noFill/>
          <a:ln>
            <a:noFill/>
          </a:ln>
        </p:spPr>
      </p:sp>
      <p:sp>
        <p:nvSpPr>
          <p:cNvPr id="163" name="Google Shape;163;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 name="Google Shape;164;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5" name="Google Shape;165;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 name="Google Shape;166;p235"/>
          <p:cNvSpPr>
            <a:spLocks noGrp="1"/>
          </p:cNvSpPr>
          <p:nvPr>
            <p:ph type="pic" idx="3"/>
          </p:nvPr>
        </p:nvSpPr>
        <p:spPr>
          <a:xfrm>
            <a:off x="4408678" y="1539292"/>
            <a:ext cx="318677" cy="318677"/>
          </a:xfrm>
          <a:prstGeom prst="rect">
            <a:avLst/>
          </a:prstGeom>
          <a:noFill/>
          <a:ln>
            <a:noFill/>
          </a:ln>
        </p:spPr>
      </p:sp>
      <p:sp>
        <p:nvSpPr>
          <p:cNvPr id="167" name="Google Shape;167;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8" name="Google Shape;168;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9" name="Google Shape;169;p235"/>
          <p:cNvSpPr>
            <a:spLocks noGrp="1"/>
          </p:cNvSpPr>
          <p:nvPr>
            <p:ph type="pic" idx="4"/>
          </p:nvPr>
        </p:nvSpPr>
        <p:spPr>
          <a:xfrm>
            <a:off x="4408678" y="3122801"/>
            <a:ext cx="318677" cy="318677"/>
          </a:xfrm>
          <a:prstGeom prst="rect">
            <a:avLst/>
          </a:prstGeom>
          <a:noFill/>
          <a:ln>
            <a:noFill/>
          </a:ln>
        </p:spPr>
      </p:sp>
      <p:sp>
        <p:nvSpPr>
          <p:cNvPr id="170" name="Google Shape;170;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1"/>
        <p:cNvGrpSpPr/>
        <p:nvPr/>
      </p:nvGrpSpPr>
      <p:grpSpPr>
        <a:xfrm>
          <a:off x="0" y="0"/>
          <a:ext cx="0" cy="0"/>
          <a:chOff x="0" y="0"/>
          <a:chExt cx="0" cy="0"/>
        </a:xfrm>
      </p:grpSpPr>
      <p:pic>
        <p:nvPicPr>
          <p:cNvPr id="172" name="Google Shape;172;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73" name="Google Shape;173;p236"/>
          <p:cNvGrpSpPr/>
          <p:nvPr/>
        </p:nvGrpSpPr>
        <p:grpSpPr>
          <a:xfrm>
            <a:off x="4107305" y="941707"/>
            <a:ext cx="284686" cy="3999388"/>
            <a:chOff x="4107305" y="941707"/>
            <a:chExt cx="284686" cy="3999388"/>
          </a:xfrm>
        </p:grpSpPr>
        <p:sp>
          <p:nvSpPr>
            <p:cNvPr id="174" name="Google Shape;174;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5" name="Google Shape;175;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6" name="Google Shape;176;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77" name="Google Shape;177;p236"/>
          <p:cNvSpPr>
            <a:spLocks noGrp="1"/>
          </p:cNvSpPr>
          <p:nvPr>
            <p:ph type="pic" idx="2"/>
          </p:nvPr>
        </p:nvSpPr>
        <p:spPr>
          <a:xfrm>
            <a:off x="219360" y="856040"/>
            <a:ext cx="3958630" cy="4287460"/>
          </a:xfrm>
          <a:prstGeom prst="rect">
            <a:avLst/>
          </a:prstGeom>
          <a:noFill/>
          <a:ln>
            <a:noFill/>
          </a:ln>
        </p:spPr>
      </p:sp>
      <p:sp>
        <p:nvSpPr>
          <p:cNvPr id="178" name="Google Shape;178;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0" name="Google Shape;180;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1"/>
        <p:cNvGrpSpPr/>
        <p:nvPr/>
      </p:nvGrpSpPr>
      <p:grpSpPr>
        <a:xfrm>
          <a:off x="0" y="0"/>
          <a:ext cx="0" cy="0"/>
          <a:chOff x="0" y="0"/>
          <a:chExt cx="0" cy="0"/>
        </a:xfrm>
      </p:grpSpPr>
      <p:pic>
        <p:nvPicPr>
          <p:cNvPr id="182" name="Google Shape;182;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83" name="Google Shape;183;p237"/>
          <p:cNvSpPr>
            <a:spLocks noGrp="1"/>
          </p:cNvSpPr>
          <p:nvPr>
            <p:ph type="pic" idx="2"/>
          </p:nvPr>
        </p:nvSpPr>
        <p:spPr>
          <a:xfrm>
            <a:off x="4572000" y="0"/>
            <a:ext cx="4571990" cy="5143494"/>
          </a:xfrm>
          <a:prstGeom prst="rect">
            <a:avLst/>
          </a:prstGeom>
          <a:noFill/>
          <a:ln>
            <a:noFill/>
          </a:ln>
        </p:spPr>
      </p:sp>
      <p:sp>
        <p:nvSpPr>
          <p:cNvPr id="184" name="Google Shape;184;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5" name="Google Shape;185;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6" name="Google Shape;186;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Google Shape;187;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88"/>
        <p:cNvGrpSpPr/>
        <p:nvPr/>
      </p:nvGrpSpPr>
      <p:grpSpPr>
        <a:xfrm>
          <a:off x="0" y="0"/>
          <a:ext cx="0" cy="0"/>
          <a:chOff x="0" y="0"/>
          <a:chExt cx="0" cy="0"/>
        </a:xfrm>
      </p:grpSpPr>
      <p:pic>
        <p:nvPicPr>
          <p:cNvPr id="189" name="Google Shape;189;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0" name="Google Shape;190;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238"/>
          <p:cNvSpPr>
            <a:spLocks noGrp="1"/>
          </p:cNvSpPr>
          <p:nvPr>
            <p:ph type="pic" idx="2"/>
          </p:nvPr>
        </p:nvSpPr>
        <p:spPr>
          <a:xfrm>
            <a:off x="219360" y="856040"/>
            <a:ext cx="3958630" cy="4287460"/>
          </a:xfrm>
          <a:prstGeom prst="rect">
            <a:avLst/>
          </a:prstGeom>
          <a:noFill/>
          <a:ln>
            <a:noFill/>
          </a:ln>
        </p:spPr>
      </p:sp>
      <p:sp>
        <p:nvSpPr>
          <p:cNvPr id="192" name="Google Shape;192;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93" name="Google Shape;193;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5"/>
        <p:cNvGrpSpPr/>
        <p:nvPr/>
      </p:nvGrpSpPr>
      <p:grpSpPr>
        <a:xfrm>
          <a:off x="0" y="0"/>
          <a:ext cx="0" cy="0"/>
          <a:chOff x="0" y="0"/>
          <a:chExt cx="0" cy="0"/>
        </a:xfrm>
      </p:grpSpPr>
      <p:pic>
        <p:nvPicPr>
          <p:cNvPr id="196" name="Google Shape;196;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7" name="Google Shape;197;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8" name="Google Shape;198;p239"/>
          <p:cNvSpPr>
            <a:spLocks noGrp="1"/>
          </p:cNvSpPr>
          <p:nvPr>
            <p:ph type="pic" idx="2"/>
          </p:nvPr>
        </p:nvSpPr>
        <p:spPr>
          <a:xfrm>
            <a:off x="235670" y="0"/>
            <a:ext cx="3582186" cy="5143494"/>
          </a:xfrm>
          <a:prstGeom prst="rect">
            <a:avLst/>
          </a:prstGeom>
          <a:noFill/>
          <a:ln>
            <a:noFill/>
          </a:ln>
        </p:spPr>
      </p:sp>
      <p:sp>
        <p:nvSpPr>
          <p:cNvPr id="199" name="Google Shape;199;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0" name="Google Shape;200;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1"/>
        <p:cNvGrpSpPr/>
        <p:nvPr/>
      </p:nvGrpSpPr>
      <p:grpSpPr>
        <a:xfrm>
          <a:off x="0" y="0"/>
          <a:ext cx="0" cy="0"/>
          <a:chOff x="0" y="0"/>
          <a:chExt cx="0" cy="0"/>
        </a:xfrm>
      </p:grpSpPr>
      <p:sp>
        <p:nvSpPr>
          <p:cNvPr id="202" name="Google Shape;202;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3" name="Google Shape;203;p240" descr="Shape&#10;&#10;Description automatically generated with low confidence"/>
          <p:cNvSpPr/>
          <p:nvPr/>
        </p:nvSpPr>
        <p:spPr>
          <a:xfrm>
            <a:off x="0" y="0"/>
            <a:ext cx="9144000" cy="5143500"/>
          </a:xfrm>
          <a:prstGeom prst="rect">
            <a:avLst/>
          </a:prstGeom>
          <a:solidFill>
            <a:srgbClr val="FFFFFF"/>
          </a:solidFill>
          <a:ln>
            <a:noFill/>
          </a:ln>
        </p:spPr>
      </p:sp>
      <p:sp>
        <p:nvSpPr>
          <p:cNvPr id="204" name="Google Shape;204;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5" name="Google Shape;205;p240"/>
          <p:cNvSpPr>
            <a:spLocks noGrp="1"/>
          </p:cNvSpPr>
          <p:nvPr>
            <p:ph type="pic" idx="2"/>
          </p:nvPr>
        </p:nvSpPr>
        <p:spPr>
          <a:xfrm>
            <a:off x="-1" y="0"/>
            <a:ext cx="5312965" cy="5143494"/>
          </a:xfrm>
          <a:prstGeom prst="rect">
            <a:avLst/>
          </a:prstGeom>
          <a:noFill/>
          <a:ln>
            <a:noFill/>
          </a:ln>
        </p:spPr>
      </p:sp>
      <p:sp>
        <p:nvSpPr>
          <p:cNvPr id="206" name="Google Shape;206;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08"/>
        <p:cNvGrpSpPr/>
        <p:nvPr/>
      </p:nvGrpSpPr>
      <p:grpSpPr>
        <a:xfrm>
          <a:off x="0" y="0"/>
          <a:ext cx="0" cy="0"/>
          <a:chOff x="0" y="0"/>
          <a:chExt cx="0" cy="0"/>
        </a:xfrm>
      </p:grpSpPr>
      <p:sp>
        <p:nvSpPr>
          <p:cNvPr id="209" name="Google Shape;209;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10" name="Google Shape;210;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11" name="Google Shape;211;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12" name="Google Shape;212;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13" name="Google Shape;213;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5" name="Google Shape;215;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6"/>
        <p:cNvGrpSpPr/>
        <p:nvPr/>
      </p:nvGrpSpPr>
      <p:grpSpPr>
        <a:xfrm>
          <a:off x="0" y="0"/>
          <a:ext cx="0" cy="0"/>
          <a:chOff x="0" y="0"/>
          <a:chExt cx="0" cy="0"/>
        </a:xfrm>
      </p:grpSpPr>
      <p:grpSp>
        <p:nvGrpSpPr>
          <p:cNvPr id="217" name="Google Shape;217;p242"/>
          <p:cNvGrpSpPr/>
          <p:nvPr/>
        </p:nvGrpSpPr>
        <p:grpSpPr>
          <a:xfrm>
            <a:off x="2494464" y="494214"/>
            <a:ext cx="4155074" cy="4155073"/>
            <a:chOff x="2119794" y="-36836"/>
            <a:chExt cx="5217173" cy="5217173"/>
          </a:xfrm>
        </p:grpSpPr>
        <p:sp>
          <p:nvSpPr>
            <p:cNvPr id="218" name="Google Shape;218;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9" name="Google Shape;219;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20" name="Google Shape;220;p242"/>
            <p:cNvGrpSpPr/>
            <p:nvPr/>
          </p:nvGrpSpPr>
          <p:grpSpPr>
            <a:xfrm>
              <a:off x="2119794" y="-36836"/>
              <a:ext cx="5217173" cy="5217173"/>
              <a:chOff x="2334961" y="334711"/>
              <a:chExt cx="4626477" cy="4626477"/>
            </a:xfrm>
          </p:grpSpPr>
          <p:grpSp>
            <p:nvGrpSpPr>
              <p:cNvPr id="221" name="Google Shape;221;p242"/>
              <p:cNvGrpSpPr/>
              <p:nvPr/>
            </p:nvGrpSpPr>
            <p:grpSpPr>
              <a:xfrm>
                <a:off x="2334961" y="334711"/>
                <a:ext cx="4626477" cy="4626477"/>
                <a:chOff x="2334961" y="334711"/>
                <a:chExt cx="4626477" cy="4626477"/>
              </a:xfrm>
            </p:grpSpPr>
            <p:sp>
              <p:nvSpPr>
                <p:cNvPr id="222" name="Google Shape;222;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3" name="Google Shape;223;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 name="Google Shape;224;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5" name="Google Shape;225;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6" name="Google Shape;226;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27" name="Google Shape;227;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28"/>
        <p:cNvGrpSpPr/>
        <p:nvPr/>
      </p:nvGrpSpPr>
      <p:grpSpPr>
        <a:xfrm>
          <a:off x="0" y="0"/>
          <a:ext cx="0" cy="0"/>
          <a:chOff x="0" y="0"/>
          <a:chExt cx="0" cy="0"/>
        </a:xfrm>
      </p:grpSpPr>
      <p:grpSp>
        <p:nvGrpSpPr>
          <p:cNvPr id="229" name="Google Shape;229;p243"/>
          <p:cNvGrpSpPr/>
          <p:nvPr/>
        </p:nvGrpSpPr>
        <p:grpSpPr>
          <a:xfrm>
            <a:off x="2494465" y="494214"/>
            <a:ext cx="4155072" cy="4155073"/>
            <a:chOff x="2119794" y="-36836"/>
            <a:chExt cx="5217173" cy="5217173"/>
          </a:xfrm>
        </p:grpSpPr>
        <p:sp>
          <p:nvSpPr>
            <p:cNvPr id="230" name="Google Shape;230;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1" name="Google Shape;231;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32" name="Google Shape;232;p243"/>
            <p:cNvGrpSpPr/>
            <p:nvPr/>
          </p:nvGrpSpPr>
          <p:grpSpPr>
            <a:xfrm>
              <a:off x="2119794" y="-36836"/>
              <a:ext cx="5217173" cy="5217173"/>
              <a:chOff x="2334961" y="334711"/>
              <a:chExt cx="4626477" cy="4626477"/>
            </a:xfrm>
          </p:grpSpPr>
          <p:grpSp>
            <p:nvGrpSpPr>
              <p:cNvPr id="233" name="Google Shape;233;p243"/>
              <p:cNvGrpSpPr/>
              <p:nvPr/>
            </p:nvGrpSpPr>
            <p:grpSpPr>
              <a:xfrm>
                <a:off x="2334961" y="334711"/>
                <a:ext cx="4626477" cy="4626477"/>
                <a:chOff x="2334961" y="334711"/>
                <a:chExt cx="4626477" cy="4626477"/>
              </a:xfrm>
            </p:grpSpPr>
            <p:sp>
              <p:nvSpPr>
                <p:cNvPr id="234" name="Google Shape;234;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6" name="Google Shape;236;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8" name="Google Shape;238;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9" name="Google Shape;239;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0"/>
        <p:cNvGrpSpPr/>
        <p:nvPr/>
      </p:nvGrpSpPr>
      <p:grpSpPr>
        <a:xfrm>
          <a:off x="0" y="0"/>
          <a:ext cx="0" cy="0"/>
          <a:chOff x="0" y="0"/>
          <a:chExt cx="0" cy="0"/>
        </a:xfrm>
      </p:grpSpPr>
      <p:pic>
        <p:nvPicPr>
          <p:cNvPr id="241" name="Google Shape;241;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42" name="Google Shape;242;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3"/>
        <p:cNvGrpSpPr/>
        <p:nvPr/>
      </p:nvGrpSpPr>
      <p:grpSpPr>
        <a:xfrm>
          <a:off x="0" y="0"/>
          <a:ext cx="0" cy="0"/>
          <a:chOff x="0" y="0"/>
          <a:chExt cx="0" cy="0"/>
        </a:xfrm>
      </p:grpSpPr>
      <p:pic>
        <p:nvPicPr>
          <p:cNvPr id="244" name="Google Shape;244;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45" name="Google Shape;245;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6"/>
        <p:cNvGrpSpPr/>
        <p:nvPr/>
      </p:nvGrpSpPr>
      <p:grpSpPr>
        <a:xfrm>
          <a:off x="0" y="0"/>
          <a:ext cx="0" cy="0"/>
          <a:chOff x="0" y="0"/>
          <a:chExt cx="0" cy="0"/>
        </a:xfrm>
      </p:grpSpPr>
      <p:pic>
        <p:nvPicPr>
          <p:cNvPr id="247" name="Google Shape;247;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48" name="Google Shape;248;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9" name="Google Shape;249;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0"/>
        <p:cNvGrpSpPr/>
        <p:nvPr/>
      </p:nvGrpSpPr>
      <p:grpSpPr>
        <a:xfrm>
          <a:off x="0" y="0"/>
          <a:ext cx="0" cy="0"/>
          <a:chOff x="0" y="0"/>
          <a:chExt cx="0" cy="0"/>
        </a:xfrm>
      </p:grpSpPr>
      <p:pic>
        <p:nvPicPr>
          <p:cNvPr id="251" name="Google Shape;251;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52" name="Google Shape;252;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3" name="Google Shape;253;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4" name="Google Shape;254;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5" name="Google Shape;255;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6" name="Google Shape;256;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58" name="Google Shape;258;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9" name="Google Shape;259;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1" name="Google Shape;261;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2"/>
        <p:cNvGrpSpPr/>
        <p:nvPr/>
      </p:nvGrpSpPr>
      <p:grpSpPr>
        <a:xfrm>
          <a:off x="0" y="0"/>
          <a:ext cx="0" cy="0"/>
          <a:chOff x="0" y="0"/>
          <a:chExt cx="0" cy="0"/>
        </a:xfrm>
      </p:grpSpPr>
      <p:pic>
        <p:nvPicPr>
          <p:cNvPr id="263" name="Google Shape;263;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4" name="Google Shape;264;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5" name="Google Shape;265;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6" name="Google Shape;266;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7" name="Google Shape;267;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8" name="Google Shape;268;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0" name="Google Shape;270;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3" name="Google Shape;273;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4"/>
        <p:cNvGrpSpPr/>
        <p:nvPr/>
      </p:nvGrpSpPr>
      <p:grpSpPr>
        <a:xfrm>
          <a:off x="0" y="0"/>
          <a:ext cx="0" cy="0"/>
          <a:chOff x="0" y="0"/>
          <a:chExt cx="0" cy="0"/>
        </a:xfrm>
      </p:grpSpPr>
      <p:pic>
        <p:nvPicPr>
          <p:cNvPr id="275" name="Google Shape;275;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76" name="Google Shape;276;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77" name="Google Shape;277;p249"/>
          <p:cNvGrpSpPr/>
          <p:nvPr/>
        </p:nvGrpSpPr>
        <p:grpSpPr>
          <a:xfrm>
            <a:off x="2257341" y="1861278"/>
            <a:ext cx="560368" cy="825149"/>
            <a:chOff x="2257341" y="1871217"/>
            <a:chExt cx="560368" cy="825149"/>
          </a:xfrm>
        </p:grpSpPr>
        <p:sp>
          <p:nvSpPr>
            <p:cNvPr id="278" name="Google Shape;278;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79" name="Google Shape;279;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0" name="Google Shape;280;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1" name="Google Shape;281;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82" name="Google Shape;282;p249"/>
          <p:cNvGrpSpPr/>
          <p:nvPr/>
        </p:nvGrpSpPr>
        <p:grpSpPr>
          <a:xfrm>
            <a:off x="6326292" y="1861278"/>
            <a:ext cx="560368" cy="825149"/>
            <a:chOff x="6326292" y="1871217"/>
            <a:chExt cx="560368" cy="825149"/>
          </a:xfrm>
        </p:grpSpPr>
        <p:sp>
          <p:nvSpPr>
            <p:cNvPr id="283" name="Google Shape;283;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4" name="Google Shape;284;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5" name="Google Shape;285;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6" name="Google Shape;286;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87" name="Google Shape;287;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 name="Google Shape;289;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0" name="Google Shape;290;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 name="Google Shape;291;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2" name="Google Shape;292;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3"/>
        <p:cNvGrpSpPr/>
        <p:nvPr/>
      </p:nvGrpSpPr>
      <p:grpSpPr>
        <a:xfrm>
          <a:off x="0" y="0"/>
          <a:ext cx="0" cy="0"/>
          <a:chOff x="0" y="0"/>
          <a:chExt cx="0" cy="0"/>
        </a:xfrm>
      </p:grpSpPr>
      <p:pic>
        <p:nvPicPr>
          <p:cNvPr id="294" name="Google Shape;294;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5" name="Google Shape;295;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96" name="Google Shape;296;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97" name="Google Shape;297;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8" name="Google Shape;298;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9" name="Google Shape;299;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0" name="Google Shape;300;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1" name="Google Shape;301;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2" name="Google Shape;302;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3" name="Google Shape;303;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4" name="Google Shape;304;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5" name="Google Shape;305;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6" name="Google Shape;306;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7" name="Google Shape;307;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8" name="Google Shape;308;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09"/>
        <p:cNvGrpSpPr/>
        <p:nvPr/>
      </p:nvGrpSpPr>
      <p:grpSpPr>
        <a:xfrm>
          <a:off x="0" y="0"/>
          <a:ext cx="0" cy="0"/>
          <a:chOff x="0" y="0"/>
          <a:chExt cx="0" cy="0"/>
        </a:xfrm>
      </p:grpSpPr>
      <p:pic>
        <p:nvPicPr>
          <p:cNvPr id="310" name="Google Shape;310;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11" name="Google Shape;311;p251"/>
          <p:cNvGrpSpPr/>
          <p:nvPr/>
        </p:nvGrpSpPr>
        <p:grpSpPr>
          <a:xfrm>
            <a:off x="0" y="2399230"/>
            <a:ext cx="9144001" cy="2349751"/>
            <a:chOff x="0" y="2182920"/>
            <a:chExt cx="9144001" cy="2349751"/>
          </a:xfrm>
        </p:grpSpPr>
        <p:sp>
          <p:nvSpPr>
            <p:cNvPr id="312" name="Google Shape;312;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13" name="Google Shape;313;p251"/>
            <p:cNvGrpSpPr/>
            <p:nvPr/>
          </p:nvGrpSpPr>
          <p:grpSpPr>
            <a:xfrm>
              <a:off x="1229347" y="2182920"/>
              <a:ext cx="6685306" cy="1002265"/>
              <a:chOff x="976268" y="2064936"/>
              <a:chExt cx="6685306" cy="1002265"/>
            </a:xfrm>
          </p:grpSpPr>
          <p:sp>
            <p:nvSpPr>
              <p:cNvPr id="314" name="Google Shape;314;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5" name="Google Shape;315;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6" name="Google Shape;316;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17" name="Google Shape;317;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18" name="Google Shape;318;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19" name="Google Shape;319;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0" name="Google Shape;320;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1" name="Google Shape;321;p251"/>
          <p:cNvSpPr>
            <a:spLocks noGrp="1"/>
          </p:cNvSpPr>
          <p:nvPr>
            <p:ph type="pic" idx="5"/>
          </p:nvPr>
        </p:nvSpPr>
        <p:spPr>
          <a:xfrm>
            <a:off x="1460973" y="2631002"/>
            <a:ext cx="539010" cy="538720"/>
          </a:xfrm>
          <a:prstGeom prst="rect">
            <a:avLst/>
          </a:prstGeom>
          <a:noFill/>
          <a:ln>
            <a:noFill/>
          </a:ln>
        </p:spPr>
      </p:sp>
      <p:sp>
        <p:nvSpPr>
          <p:cNvPr id="322" name="Google Shape;322;p251"/>
          <p:cNvSpPr>
            <a:spLocks noGrp="1"/>
          </p:cNvSpPr>
          <p:nvPr>
            <p:ph type="pic" idx="6"/>
          </p:nvPr>
        </p:nvSpPr>
        <p:spPr>
          <a:xfrm>
            <a:off x="4302493" y="2631002"/>
            <a:ext cx="539010" cy="538720"/>
          </a:xfrm>
          <a:prstGeom prst="rect">
            <a:avLst/>
          </a:prstGeom>
          <a:noFill/>
          <a:ln>
            <a:noFill/>
          </a:ln>
        </p:spPr>
      </p:sp>
      <p:sp>
        <p:nvSpPr>
          <p:cNvPr id="323" name="Google Shape;323;p251"/>
          <p:cNvSpPr>
            <a:spLocks noGrp="1"/>
          </p:cNvSpPr>
          <p:nvPr>
            <p:ph type="pic" idx="7"/>
          </p:nvPr>
        </p:nvSpPr>
        <p:spPr>
          <a:xfrm>
            <a:off x="7144013" y="2631002"/>
            <a:ext cx="539010" cy="538720"/>
          </a:xfrm>
          <a:prstGeom prst="rect">
            <a:avLst/>
          </a:prstGeom>
          <a:noFill/>
          <a:ln>
            <a:noFill/>
          </a:ln>
        </p:spPr>
      </p:sp>
      <p:sp>
        <p:nvSpPr>
          <p:cNvPr id="324" name="Google Shape;324;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5" name="Google Shape;325;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6"/>
        <p:cNvGrpSpPr/>
        <p:nvPr/>
      </p:nvGrpSpPr>
      <p:grpSpPr>
        <a:xfrm>
          <a:off x="0" y="0"/>
          <a:ext cx="0" cy="0"/>
          <a:chOff x="0" y="0"/>
          <a:chExt cx="0" cy="0"/>
        </a:xfrm>
      </p:grpSpPr>
      <p:pic>
        <p:nvPicPr>
          <p:cNvPr id="327" name="Google Shape;327;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8" name="Google Shape;328;p252"/>
          <p:cNvGrpSpPr/>
          <p:nvPr/>
        </p:nvGrpSpPr>
        <p:grpSpPr>
          <a:xfrm>
            <a:off x="0" y="2399230"/>
            <a:ext cx="9144001" cy="2349751"/>
            <a:chOff x="0" y="2182920"/>
            <a:chExt cx="9144001" cy="2349751"/>
          </a:xfrm>
        </p:grpSpPr>
        <p:sp>
          <p:nvSpPr>
            <p:cNvPr id="329" name="Google Shape;329;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0" name="Google Shape;330;p252"/>
            <p:cNvGrpSpPr/>
            <p:nvPr/>
          </p:nvGrpSpPr>
          <p:grpSpPr>
            <a:xfrm>
              <a:off x="1229347" y="2182920"/>
              <a:ext cx="6685306" cy="1002265"/>
              <a:chOff x="976268" y="2064936"/>
              <a:chExt cx="6685306" cy="1002265"/>
            </a:xfrm>
          </p:grpSpPr>
          <p:sp>
            <p:nvSpPr>
              <p:cNvPr id="331" name="Google Shape;331;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2" name="Google Shape;332;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3" name="Google Shape;333;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34" name="Google Shape;334;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5" name="Google Shape;335;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6" name="Google Shape;336;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7" name="Google Shape;337;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8" name="Google Shape;338;p252"/>
          <p:cNvSpPr>
            <a:spLocks noGrp="1"/>
          </p:cNvSpPr>
          <p:nvPr>
            <p:ph type="pic" idx="5"/>
          </p:nvPr>
        </p:nvSpPr>
        <p:spPr>
          <a:xfrm>
            <a:off x="1460973" y="2631002"/>
            <a:ext cx="539010" cy="538720"/>
          </a:xfrm>
          <a:prstGeom prst="rect">
            <a:avLst/>
          </a:prstGeom>
          <a:noFill/>
          <a:ln>
            <a:noFill/>
          </a:ln>
        </p:spPr>
      </p:sp>
      <p:sp>
        <p:nvSpPr>
          <p:cNvPr id="339" name="Google Shape;339;p252"/>
          <p:cNvSpPr>
            <a:spLocks noGrp="1"/>
          </p:cNvSpPr>
          <p:nvPr>
            <p:ph type="pic" idx="6"/>
          </p:nvPr>
        </p:nvSpPr>
        <p:spPr>
          <a:xfrm>
            <a:off x="4302493" y="2631002"/>
            <a:ext cx="539010" cy="538720"/>
          </a:xfrm>
          <a:prstGeom prst="rect">
            <a:avLst/>
          </a:prstGeom>
          <a:noFill/>
          <a:ln>
            <a:noFill/>
          </a:ln>
        </p:spPr>
      </p:sp>
      <p:sp>
        <p:nvSpPr>
          <p:cNvPr id="340" name="Google Shape;340;p252"/>
          <p:cNvSpPr>
            <a:spLocks noGrp="1"/>
          </p:cNvSpPr>
          <p:nvPr>
            <p:ph type="pic" idx="7"/>
          </p:nvPr>
        </p:nvSpPr>
        <p:spPr>
          <a:xfrm>
            <a:off x="7144013" y="2631002"/>
            <a:ext cx="539010" cy="538720"/>
          </a:xfrm>
          <a:prstGeom prst="rect">
            <a:avLst/>
          </a:prstGeom>
          <a:noFill/>
          <a:ln>
            <a:noFill/>
          </a:ln>
        </p:spPr>
      </p:sp>
      <p:sp>
        <p:nvSpPr>
          <p:cNvPr id="341" name="Google Shape;341;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2" name="Google Shape;342;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26"/>
        <p:cNvGrpSpPr/>
        <p:nvPr/>
      </p:nvGrpSpPr>
      <p:grpSpPr>
        <a:xfrm>
          <a:off x="0" y="0"/>
          <a:ext cx="0" cy="0"/>
          <a:chOff x="0" y="0"/>
          <a:chExt cx="0" cy="0"/>
        </a:xfrm>
      </p:grpSpPr>
      <p:pic>
        <p:nvPicPr>
          <p:cNvPr id="27" name="Google Shape;27;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28" name="Google Shape;28;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29" name="Google Shape;29;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0" name="Google Shape;30;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31" name="Google Shape;31;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 name="Google Shape;32;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 name="Google Shape;33;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3"/>
        <p:cNvGrpSpPr/>
        <p:nvPr/>
      </p:nvGrpSpPr>
      <p:grpSpPr>
        <a:xfrm>
          <a:off x="0" y="0"/>
          <a:ext cx="0" cy="0"/>
          <a:chOff x="0" y="0"/>
          <a:chExt cx="0" cy="0"/>
        </a:xfrm>
      </p:grpSpPr>
      <p:pic>
        <p:nvPicPr>
          <p:cNvPr id="344" name="Google Shape;344;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5" name="Google Shape;345;p253"/>
          <p:cNvGrpSpPr/>
          <p:nvPr/>
        </p:nvGrpSpPr>
        <p:grpSpPr>
          <a:xfrm>
            <a:off x="0" y="2399230"/>
            <a:ext cx="9144001" cy="2349751"/>
            <a:chOff x="0" y="2182920"/>
            <a:chExt cx="9144001" cy="2349751"/>
          </a:xfrm>
        </p:grpSpPr>
        <p:sp>
          <p:nvSpPr>
            <p:cNvPr id="346" name="Google Shape;346;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7" name="Google Shape;347;p253"/>
            <p:cNvGrpSpPr/>
            <p:nvPr/>
          </p:nvGrpSpPr>
          <p:grpSpPr>
            <a:xfrm>
              <a:off x="1229347" y="2182920"/>
              <a:ext cx="6685306" cy="1002265"/>
              <a:chOff x="976268" y="2064936"/>
              <a:chExt cx="6685306" cy="1002265"/>
            </a:xfrm>
          </p:grpSpPr>
          <p:sp>
            <p:nvSpPr>
              <p:cNvPr id="348" name="Google Shape;348;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9" name="Google Shape;349;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0" name="Google Shape;350;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1" name="Google Shape;351;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2" name="Google Shape;352;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3" name="Google Shape;353;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4" name="Google Shape;354;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5" name="Google Shape;355;p253"/>
          <p:cNvSpPr>
            <a:spLocks noGrp="1"/>
          </p:cNvSpPr>
          <p:nvPr>
            <p:ph type="pic" idx="5"/>
          </p:nvPr>
        </p:nvSpPr>
        <p:spPr>
          <a:xfrm>
            <a:off x="1460973" y="2631002"/>
            <a:ext cx="539010" cy="538720"/>
          </a:xfrm>
          <a:prstGeom prst="rect">
            <a:avLst/>
          </a:prstGeom>
          <a:noFill/>
          <a:ln>
            <a:noFill/>
          </a:ln>
        </p:spPr>
      </p:sp>
      <p:sp>
        <p:nvSpPr>
          <p:cNvPr id="356" name="Google Shape;356;p253"/>
          <p:cNvSpPr>
            <a:spLocks noGrp="1"/>
          </p:cNvSpPr>
          <p:nvPr>
            <p:ph type="pic" idx="6"/>
          </p:nvPr>
        </p:nvSpPr>
        <p:spPr>
          <a:xfrm>
            <a:off x="4302493" y="2631002"/>
            <a:ext cx="539010" cy="538720"/>
          </a:xfrm>
          <a:prstGeom prst="rect">
            <a:avLst/>
          </a:prstGeom>
          <a:noFill/>
          <a:ln>
            <a:noFill/>
          </a:ln>
        </p:spPr>
      </p:sp>
      <p:sp>
        <p:nvSpPr>
          <p:cNvPr id="357" name="Google Shape;357;p253"/>
          <p:cNvSpPr>
            <a:spLocks noGrp="1"/>
          </p:cNvSpPr>
          <p:nvPr>
            <p:ph type="pic" idx="7"/>
          </p:nvPr>
        </p:nvSpPr>
        <p:spPr>
          <a:xfrm>
            <a:off x="7144013" y="2631002"/>
            <a:ext cx="539010" cy="538720"/>
          </a:xfrm>
          <a:prstGeom prst="rect">
            <a:avLst/>
          </a:prstGeom>
          <a:noFill/>
          <a:ln>
            <a:noFill/>
          </a:ln>
        </p:spPr>
      </p:sp>
      <p:sp>
        <p:nvSpPr>
          <p:cNvPr id="358" name="Google Shape;358;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9" name="Google Shape;359;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0"/>
        <p:cNvGrpSpPr/>
        <p:nvPr/>
      </p:nvGrpSpPr>
      <p:grpSpPr>
        <a:xfrm>
          <a:off x="0" y="0"/>
          <a:ext cx="0" cy="0"/>
          <a:chOff x="0" y="0"/>
          <a:chExt cx="0" cy="0"/>
        </a:xfrm>
      </p:grpSpPr>
      <p:pic>
        <p:nvPicPr>
          <p:cNvPr id="361" name="Google Shape;361;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2" name="Google Shape;362;p254"/>
          <p:cNvGrpSpPr/>
          <p:nvPr/>
        </p:nvGrpSpPr>
        <p:grpSpPr>
          <a:xfrm>
            <a:off x="0" y="2399230"/>
            <a:ext cx="9144001" cy="2349751"/>
            <a:chOff x="0" y="2182920"/>
            <a:chExt cx="9144001" cy="2349751"/>
          </a:xfrm>
        </p:grpSpPr>
        <p:sp>
          <p:nvSpPr>
            <p:cNvPr id="363" name="Google Shape;363;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4" name="Google Shape;364;p254"/>
            <p:cNvGrpSpPr/>
            <p:nvPr/>
          </p:nvGrpSpPr>
          <p:grpSpPr>
            <a:xfrm>
              <a:off x="1229347" y="2182920"/>
              <a:ext cx="6685306" cy="1002265"/>
              <a:chOff x="976268" y="2064936"/>
              <a:chExt cx="6685306" cy="1002265"/>
            </a:xfrm>
          </p:grpSpPr>
          <p:sp>
            <p:nvSpPr>
              <p:cNvPr id="365" name="Google Shape;365;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6" name="Google Shape;366;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7" name="Google Shape;367;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8" name="Google Shape;368;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9" name="Google Shape;369;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0" name="Google Shape;370;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1" name="Google Shape;371;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2" name="Google Shape;372;p254"/>
          <p:cNvSpPr>
            <a:spLocks noGrp="1"/>
          </p:cNvSpPr>
          <p:nvPr>
            <p:ph type="pic" idx="5"/>
          </p:nvPr>
        </p:nvSpPr>
        <p:spPr>
          <a:xfrm>
            <a:off x="1460973" y="2631002"/>
            <a:ext cx="539010" cy="538720"/>
          </a:xfrm>
          <a:prstGeom prst="rect">
            <a:avLst/>
          </a:prstGeom>
          <a:noFill/>
          <a:ln>
            <a:noFill/>
          </a:ln>
        </p:spPr>
      </p:sp>
      <p:sp>
        <p:nvSpPr>
          <p:cNvPr id="373" name="Google Shape;373;p254"/>
          <p:cNvSpPr>
            <a:spLocks noGrp="1"/>
          </p:cNvSpPr>
          <p:nvPr>
            <p:ph type="pic" idx="6"/>
          </p:nvPr>
        </p:nvSpPr>
        <p:spPr>
          <a:xfrm>
            <a:off x="4302493" y="2631002"/>
            <a:ext cx="539010" cy="538720"/>
          </a:xfrm>
          <a:prstGeom prst="rect">
            <a:avLst/>
          </a:prstGeom>
          <a:noFill/>
          <a:ln>
            <a:noFill/>
          </a:ln>
        </p:spPr>
      </p:sp>
      <p:sp>
        <p:nvSpPr>
          <p:cNvPr id="374" name="Google Shape;374;p254"/>
          <p:cNvSpPr>
            <a:spLocks noGrp="1"/>
          </p:cNvSpPr>
          <p:nvPr>
            <p:ph type="pic" idx="7"/>
          </p:nvPr>
        </p:nvSpPr>
        <p:spPr>
          <a:xfrm>
            <a:off x="7144013" y="2631002"/>
            <a:ext cx="539010" cy="538720"/>
          </a:xfrm>
          <a:prstGeom prst="rect">
            <a:avLst/>
          </a:prstGeom>
          <a:noFill/>
          <a:ln>
            <a:noFill/>
          </a:ln>
        </p:spPr>
      </p:sp>
      <p:sp>
        <p:nvSpPr>
          <p:cNvPr id="375" name="Google Shape;375;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6" name="Google Shape;376;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77"/>
        <p:cNvGrpSpPr/>
        <p:nvPr/>
      </p:nvGrpSpPr>
      <p:grpSpPr>
        <a:xfrm>
          <a:off x="0" y="0"/>
          <a:ext cx="0" cy="0"/>
          <a:chOff x="0" y="0"/>
          <a:chExt cx="0" cy="0"/>
        </a:xfrm>
      </p:grpSpPr>
      <p:pic>
        <p:nvPicPr>
          <p:cNvPr id="378" name="Google Shape;378;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79" name="Google Shape;379;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380" name="Google Shape;380;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1" name="Google Shape;381;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2" name="Google Shape;382;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3" name="Google Shape;383;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4" name="Google Shape;384;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5" name="Google Shape;385;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6" name="Google Shape;386;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5"/>
          <p:cNvSpPr>
            <a:spLocks noGrp="1"/>
          </p:cNvSpPr>
          <p:nvPr>
            <p:ph type="pic" idx="4"/>
          </p:nvPr>
        </p:nvSpPr>
        <p:spPr>
          <a:xfrm>
            <a:off x="1324089" y="1830915"/>
            <a:ext cx="482600" cy="482600"/>
          </a:xfrm>
          <a:prstGeom prst="rect">
            <a:avLst/>
          </a:prstGeom>
          <a:noFill/>
          <a:ln>
            <a:noFill/>
          </a:ln>
        </p:spPr>
      </p:sp>
      <p:sp>
        <p:nvSpPr>
          <p:cNvPr id="388" name="Google Shape;388;p255"/>
          <p:cNvSpPr>
            <a:spLocks noGrp="1"/>
          </p:cNvSpPr>
          <p:nvPr>
            <p:ph type="pic" idx="5"/>
          </p:nvPr>
        </p:nvSpPr>
        <p:spPr>
          <a:xfrm>
            <a:off x="4330701" y="1830915"/>
            <a:ext cx="482600" cy="482600"/>
          </a:xfrm>
          <a:prstGeom prst="rect">
            <a:avLst/>
          </a:prstGeom>
          <a:noFill/>
          <a:ln>
            <a:noFill/>
          </a:ln>
        </p:spPr>
      </p:sp>
      <p:sp>
        <p:nvSpPr>
          <p:cNvPr id="389" name="Google Shape;389;p255"/>
          <p:cNvSpPr>
            <a:spLocks noGrp="1"/>
          </p:cNvSpPr>
          <p:nvPr>
            <p:ph type="pic" idx="6"/>
          </p:nvPr>
        </p:nvSpPr>
        <p:spPr>
          <a:xfrm>
            <a:off x="7337312" y="1830915"/>
            <a:ext cx="482600" cy="482600"/>
          </a:xfrm>
          <a:prstGeom prst="rect">
            <a:avLst/>
          </a:prstGeom>
          <a:noFill/>
          <a:ln>
            <a:noFill/>
          </a:ln>
        </p:spPr>
      </p:sp>
      <p:sp>
        <p:nvSpPr>
          <p:cNvPr id="390" name="Google Shape;390;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1" name="Google Shape;391;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2" name="Google Shape;392;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3" name="Google Shape;393;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5"/>
        <p:cNvGrpSpPr/>
        <p:nvPr/>
      </p:nvGrpSpPr>
      <p:grpSpPr>
        <a:xfrm>
          <a:off x="0" y="0"/>
          <a:ext cx="0" cy="0"/>
          <a:chOff x="0" y="0"/>
          <a:chExt cx="0" cy="0"/>
        </a:xfrm>
      </p:grpSpPr>
      <p:pic>
        <p:nvPicPr>
          <p:cNvPr id="396" name="Google Shape;396;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7" name="Google Shape;397;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398" name="Google Shape;398;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399" name="Google Shape;399;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0" name="Google Shape;400;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1" name="Google Shape;401;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2" name="Google Shape;402;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4" name="Google Shape;404;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6"/>
          <p:cNvSpPr>
            <a:spLocks noGrp="1"/>
          </p:cNvSpPr>
          <p:nvPr>
            <p:ph type="pic" idx="4"/>
          </p:nvPr>
        </p:nvSpPr>
        <p:spPr>
          <a:xfrm>
            <a:off x="1324089" y="1830915"/>
            <a:ext cx="482600" cy="482600"/>
          </a:xfrm>
          <a:prstGeom prst="rect">
            <a:avLst/>
          </a:prstGeom>
          <a:noFill/>
          <a:ln>
            <a:noFill/>
          </a:ln>
        </p:spPr>
      </p:sp>
      <p:sp>
        <p:nvSpPr>
          <p:cNvPr id="406" name="Google Shape;406;p256"/>
          <p:cNvSpPr>
            <a:spLocks noGrp="1"/>
          </p:cNvSpPr>
          <p:nvPr>
            <p:ph type="pic" idx="5"/>
          </p:nvPr>
        </p:nvSpPr>
        <p:spPr>
          <a:xfrm>
            <a:off x="4330701" y="1830915"/>
            <a:ext cx="482600" cy="482600"/>
          </a:xfrm>
          <a:prstGeom prst="rect">
            <a:avLst/>
          </a:prstGeom>
          <a:noFill/>
          <a:ln>
            <a:noFill/>
          </a:ln>
        </p:spPr>
      </p:sp>
      <p:sp>
        <p:nvSpPr>
          <p:cNvPr id="407" name="Google Shape;407;p256"/>
          <p:cNvSpPr>
            <a:spLocks noGrp="1"/>
          </p:cNvSpPr>
          <p:nvPr>
            <p:ph type="pic" idx="6"/>
          </p:nvPr>
        </p:nvSpPr>
        <p:spPr>
          <a:xfrm>
            <a:off x="7337312" y="1830915"/>
            <a:ext cx="482600" cy="482600"/>
          </a:xfrm>
          <a:prstGeom prst="rect">
            <a:avLst/>
          </a:prstGeom>
          <a:noFill/>
          <a:ln>
            <a:noFill/>
          </a:ln>
        </p:spPr>
      </p:sp>
      <p:sp>
        <p:nvSpPr>
          <p:cNvPr id="408" name="Google Shape;408;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9" name="Google Shape;409;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1" name="Google Shape;411;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3"/>
        <p:cNvGrpSpPr/>
        <p:nvPr/>
      </p:nvGrpSpPr>
      <p:grpSpPr>
        <a:xfrm>
          <a:off x="0" y="0"/>
          <a:ext cx="0" cy="0"/>
          <a:chOff x="0" y="0"/>
          <a:chExt cx="0" cy="0"/>
        </a:xfrm>
      </p:grpSpPr>
      <p:pic>
        <p:nvPicPr>
          <p:cNvPr id="414" name="Google Shape;414;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5" name="Google Shape;415;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416" name="Google Shape;416;p257"/>
          <p:cNvGrpSpPr/>
          <p:nvPr/>
        </p:nvGrpSpPr>
        <p:grpSpPr>
          <a:xfrm>
            <a:off x="865742" y="1720353"/>
            <a:ext cx="7412516" cy="894818"/>
            <a:chOff x="865742" y="1720353"/>
            <a:chExt cx="7412516" cy="894818"/>
          </a:xfrm>
        </p:grpSpPr>
        <p:grpSp>
          <p:nvGrpSpPr>
            <p:cNvPr id="417" name="Google Shape;417;p257"/>
            <p:cNvGrpSpPr/>
            <p:nvPr/>
          </p:nvGrpSpPr>
          <p:grpSpPr>
            <a:xfrm>
              <a:off x="3119411" y="1720353"/>
              <a:ext cx="651510" cy="894818"/>
              <a:chOff x="2980317" y="2014294"/>
              <a:chExt cx="651510" cy="894818"/>
            </a:xfrm>
          </p:grpSpPr>
          <p:cxnSp>
            <p:nvCxnSpPr>
              <p:cNvPr id="418" name="Google Shape;418;p257"/>
              <p:cNvCxnSpPr>
                <a:endCxn id="419"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0" name="Google Shape;420;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19" name="Google Shape;419;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endParaRPr/>
              </a:p>
            </p:txBody>
          </p:sp>
        </p:grpSp>
        <p:grpSp>
          <p:nvGrpSpPr>
            <p:cNvPr id="421" name="Google Shape;421;p257"/>
            <p:cNvGrpSpPr/>
            <p:nvPr/>
          </p:nvGrpSpPr>
          <p:grpSpPr>
            <a:xfrm>
              <a:off x="5373080" y="1720353"/>
              <a:ext cx="651510" cy="894818"/>
              <a:chOff x="5071929" y="2014294"/>
              <a:chExt cx="651510" cy="894818"/>
            </a:xfrm>
          </p:grpSpPr>
          <p:cxnSp>
            <p:nvCxnSpPr>
              <p:cNvPr id="422" name="Google Shape;422;p257"/>
              <p:cNvCxnSpPr>
                <a:endCxn id="423"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4" name="Google Shape;424;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3" name="Google Shape;423;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endParaRPr/>
              </a:p>
            </p:txBody>
          </p:sp>
        </p:grpSp>
        <p:grpSp>
          <p:nvGrpSpPr>
            <p:cNvPr id="425" name="Google Shape;425;p257"/>
            <p:cNvGrpSpPr/>
            <p:nvPr/>
          </p:nvGrpSpPr>
          <p:grpSpPr>
            <a:xfrm>
              <a:off x="7626748" y="1720353"/>
              <a:ext cx="651510" cy="894818"/>
              <a:chOff x="7469822" y="2014294"/>
              <a:chExt cx="651510" cy="894818"/>
            </a:xfrm>
          </p:grpSpPr>
          <p:cxnSp>
            <p:nvCxnSpPr>
              <p:cNvPr id="426" name="Google Shape;426;p257"/>
              <p:cNvCxnSpPr>
                <a:endCxn id="427"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8" name="Google Shape;428;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7" name="Google Shape;427;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endParaRPr/>
              </a:p>
            </p:txBody>
          </p:sp>
        </p:grpSp>
        <p:grpSp>
          <p:nvGrpSpPr>
            <p:cNvPr id="429" name="Google Shape;429;p257"/>
            <p:cNvGrpSpPr/>
            <p:nvPr/>
          </p:nvGrpSpPr>
          <p:grpSpPr>
            <a:xfrm>
              <a:off x="865742" y="1720353"/>
              <a:ext cx="651510" cy="894818"/>
              <a:chOff x="888704" y="2014294"/>
              <a:chExt cx="651510" cy="894818"/>
            </a:xfrm>
          </p:grpSpPr>
          <p:cxnSp>
            <p:nvCxnSpPr>
              <p:cNvPr id="430" name="Google Shape;430;p257"/>
              <p:cNvCxnSpPr>
                <a:endCxn id="431"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2" name="Google Shape;432;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1" name="Google Shape;431;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endParaRPr/>
              </a:p>
            </p:txBody>
          </p:sp>
        </p:grpSp>
      </p:grpSp>
      <p:sp>
        <p:nvSpPr>
          <p:cNvPr id="433" name="Google Shape;433;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4" name="Google Shape;434;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5" name="Google Shape;435;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0" name="Google Shape;440;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1" name="Google Shape;441;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2" name="Google Shape;442;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3"/>
        <p:cNvGrpSpPr/>
        <p:nvPr/>
      </p:nvGrpSpPr>
      <p:grpSpPr>
        <a:xfrm>
          <a:off x="0" y="0"/>
          <a:ext cx="0" cy="0"/>
          <a:chOff x="0" y="0"/>
          <a:chExt cx="0" cy="0"/>
        </a:xfrm>
      </p:grpSpPr>
      <p:pic>
        <p:nvPicPr>
          <p:cNvPr id="444" name="Google Shape;444;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45" name="Google Shape;445;p258"/>
          <p:cNvGrpSpPr/>
          <p:nvPr/>
        </p:nvGrpSpPr>
        <p:grpSpPr>
          <a:xfrm>
            <a:off x="1114581" y="3141131"/>
            <a:ext cx="175260" cy="1120085"/>
            <a:chOff x="973176" y="3197693"/>
            <a:chExt cx="175260" cy="1120085"/>
          </a:xfrm>
        </p:grpSpPr>
        <p:sp>
          <p:nvSpPr>
            <p:cNvPr id="446" name="Google Shape;446;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47" name="Google Shape;447;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48" name="Google Shape;448;p258"/>
          <p:cNvGrpSpPr/>
          <p:nvPr/>
        </p:nvGrpSpPr>
        <p:grpSpPr>
          <a:xfrm>
            <a:off x="5033439" y="1436374"/>
            <a:ext cx="175260" cy="1120085"/>
            <a:chOff x="4892034" y="1492936"/>
            <a:chExt cx="175260" cy="1120085"/>
          </a:xfrm>
        </p:grpSpPr>
        <p:sp>
          <p:nvSpPr>
            <p:cNvPr id="449" name="Google Shape;449;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50" name="Google Shape;450;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258"/>
          <p:cNvGrpSpPr/>
          <p:nvPr/>
        </p:nvGrpSpPr>
        <p:grpSpPr>
          <a:xfrm>
            <a:off x="1114581" y="1436374"/>
            <a:ext cx="175260" cy="1120085"/>
            <a:chOff x="973176" y="1492936"/>
            <a:chExt cx="175260" cy="1120085"/>
          </a:xfrm>
        </p:grpSpPr>
        <p:cxnSp>
          <p:nvCxnSpPr>
            <p:cNvPr id="452" name="Google Shape;452;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3" name="Google Shape;453;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454" name="Google Shape;454;p258"/>
          <p:cNvGrpSpPr/>
          <p:nvPr/>
        </p:nvGrpSpPr>
        <p:grpSpPr>
          <a:xfrm>
            <a:off x="5033439" y="3141131"/>
            <a:ext cx="175260" cy="1120085"/>
            <a:chOff x="4892034" y="3197693"/>
            <a:chExt cx="175260" cy="1120085"/>
          </a:xfrm>
        </p:grpSpPr>
        <p:cxnSp>
          <p:nvCxnSpPr>
            <p:cNvPr id="455" name="Google Shape;455;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457" name="Google Shape;457;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58" name="Google Shape;458;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59" name="Google Shape;459;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0" name="Google Shape;460;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67"/>
        <p:cNvGrpSpPr/>
        <p:nvPr/>
      </p:nvGrpSpPr>
      <p:grpSpPr>
        <a:xfrm>
          <a:off x="0" y="0"/>
          <a:ext cx="0" cy="0"/>
          <a:chOff x="0" y="0"/>
          <a:chExt cx="0" cy="0"/>
        </a:xfrm>
      </p:grpSpPr>
      <p:pic>
        <p:nvPicPr>
          <p:cNvPr id="468" name="Google Shape;468;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69" name="Google Shape;469;p259"/>
          <p:cNvGrpSpPr/>
          <p:nvPr/>
        </p:nvGrpSpPr>
        <p:grpSpPr>
          <a:xfrm>
            <a:off x="270520" y="225967"/>
            <a:ext cx="175260" cy="2964623"/>
            <a:chOff x="270520" y="1140367"/>
            <a:chExt cx="175260" cy="2964623"/>
          </a:xfrm>
        </p:grpSpPr>
        <p:grpSp>
          <p:nvGrpSpPr>
            <p:cNvPr id="470" name="Google Shape;470;p259"/>
            <p:cNvGrpSpPr/>
            <p:nvPr/>
          </p:nvGrpSpPr>
          <p:grpSpPr>
            <a:xfrm>
              <a:off x="270520" y="2780648"/>
              <a:ext cx="175260" cy="1324342"/>
              <a:chOff x="129115" y="2837210"/>
              <a:chExt cx="175260" cy="1324342"/>
            </a:xfrm>
          </p:grpSpPr>
          <p:sp>
            <p:nvSpPr>
              <p:cNvPr id="471" name="Google Shape;471;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72" name="Google Shape;472;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3" name="Google Shape;473;p259"/>
            <p:cNvGrpSpPr/>
            <p:nvPr/>
          </p:nvGrpSpPr>
          <p:grpSpPr>
            <a:xfrm>
              <a:off x="270520" y="1140367"/>
              <a:ext cx="175260" cy="1310953"/>
              <a:chOff x="129115" y="1196929"/>
              <a:chExt cx="175260" cy="1310953"/>
            </a:xfrm>
          </p:grpSpPr>
          <p:cxnSp>
            <p:nvCxnSpPr>
              <p:cNvPr id="474" name="Google Shape;474;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5" name="Google Shape;475;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76" name="Google Shape;476;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endParaRPr/>
          </a:p>
        </p:txBody>
      </p:sp>
      <p:sp>
        <p:nvSpPr>
          <p:cNvPr id="477" name="Google Shape;477;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endParaRPr/>
          </a:p>
        </p:txBody>
      </p:sp>
      <p:sp>
        <p:nvSpPr>
          <p:cNvPr id="478" name="Google Shape;478;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79" name="Google Shape;479;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0"/>
        <p:cNvGrpSpPr/>
        <p:nvPr/>
      </p:nvGrpSpPr>
      <p:grpSpPr>
        <a:xfrm>
          <a:off x="0" y="0"/>
          <a:ext cx="0" cy="0"/>
          <a:chOff x="0" y="0"/>
          <a:chExt cx="0" cy="0"/>
        </a:xfrm>
      </p:grpSpPr>
      <p:pic>
        <p:nvPicPr>
          <p:cNvPr id="481" name="Google Shape;481;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2" name="Google Shape;482;p260"/>
          <p:cNvGrpSpPr/>
          <p:nvPr/>
        </p:nvGrpSpPr>
        <p:grpSpPr>
          <a:xfrm>
            <a:off x="270520" y="225967"/>
            <a:ext cx="175260" cy="2964623"/>
            <a:chOff x="270520" y="1140367"/>
            <a:chExt cx="175260" cy="2964623"/>
          </a:xfrm>
        </p:grpSpPr>
        <p:grpSp>
          <p:nvGrpSpPr>
            <p:cNvPr id="483" name="Google Shape;483;p260"/>
            <p:cNvGrpSpPr/>
            <p:nvPr/>
          </p:nvGrpSpPr>
          <p:grpSpPr>
            <a:xfrm>
              <a:off x="270520" y="2780648"/>
              <a:ext cx="175260" cy="1324342"/>
              <a:chOff x="129115" y="2837210"/>
              <a:chExt cx="175260" cy="1324342"/>
            </a:xfrm>
          </p:grpSpPr>
          <p:sp>
            <p:nvSpPr>
              <p:cNvPr id="484" name="Google Shape;484;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85" name="Google Shape;485;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60"/>
            <p:cNvGrpSpPr/>
            <p:nvPr/>
          </p:nvGrpSpPr>
          <p:grpSpPr>
            <a:xfrm>
              <a:off x="270520" y="1140367"/>
              <a:ext cx="175260" cy="1310953"/>
              <a:chOff x="129115" y="1196929"/>
              <a:chExt cx="175260" cy="1310953"/>
            </a:xfrm>
          </p:grpSpPr>
          <p:cxnSp>
            <p:nvCxnSpPr>
              <p:cNvPr id="487" name="Google Shape;487;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8" name="Google Shape;488;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89" name="Google Shape;489;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0" name="Google Shape;490;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1" name="Google Shape;491;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2" name="Google Shape;492;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3"/>
        <p:cNvGrpSpPr/>
        <p:nvPr/>
      </p:nvGrpSpPr>
      <p:grpSpPr>
        <a:xfrm>
          <a:off x="0" y="0"/>
          <a:ext cx="0" cy="0"/>
          <a:chOff x="0" y="0"/>
          <a:chExt cx="0" cy="0"/>
        </a:xfrm>
      </p:grpSpPr>
      <p:pic>
        <p:nvPicPr>
          <p:cNvPr id="494" name="Google Shape;494;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95" name="Google Shape;495;p261"/>
          <p:cNvGrpSpPr/>
          <p:nvPr/>
        </p:nvGrpSpPr>
        <p:grpSpPr>
          <a:xfrm>
            <a:off x="240067" y="2283802"/>
            <a:ext cx="8663867" cy="930794"/>
            <a:chOff x="198438" y="775483"/>
            <a:chExt cx="8634888" cy="927681"/>
          </a:xfrm>
        </p:grpSpPr>
        <p:pic>
          <p:nvPicPr>
            <p:cNvPr id="496" name="Google Shape;496;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497" name="Google Shape;497;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498" name="Google Shape;498;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499" name="Google Shape;499;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00" name="Google Shape;500;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01" name="Google Shape;501;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4" name="Google Shape;504;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5" name="Google Shape;505;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6" name="Google Shape;506;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07"/>
        <p:cNvGrpSpPr/>
        <p:nvPr/>
      </p:nvGrpSpPr>
      <p:grpSpPr>
        <a:xfrm>
          <a:off x="0" y="0"/>
          <a:ext cx="0" cy="0"/>
          <a:chOff x="0" y="0"/>
          <a:chExt cx="0" cy="0"/>
        </a:xfrm>
      </p:grpSpPr>
      <p:pic>
        <p:nvPicPr>
          <p:cNvPr id="508" name="Google Shape;508;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9" name="Google Shape;509;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0" name="Google Shape;510;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1" name="Google Shape;511;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2" name="Google Shape;512;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3" name="Google Shape;513;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4" name="Google Shape;514;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5" name="Google Shape;515;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6" name="Google Shape;516;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7" name="Google Shape;517;p262"/>
          <p:cNvSpPr>
            <a:spLocks noGrp="1"/>
          </p:cNvSpPr>
          <p:nvPr>
            <p:ph type="pic" idx="5"/>
          </p:nvPr>
        </p:nvSpPr>
        <p:spPr>
          <a:xfrm>
            <a:off x="784630" y="1640956"/>
            <a:ext cx="931297" cy="930794"/>
          </a:xfrm>
          <a:prstGeom prst="rect">
            <a:avLst/>
          </a:prstGeom>
          <a:noFill/>
          <a:ln>
            <a:noFill/>
          </a:ln>
        </p:spPr>
      </p:sp>
      <p:sp>
        <p:nvSpPr>
          <p:cNvPr id="518" name="Google Shape;518;p262"/>
          <p:cNvSpPr>
            <a:spLocks noGrp="1"/>
          </p:cNvSpPr>
          <p:nvPr>
            <p:ph type="pic" idx="6"/>
          </p:nvPr>
        </p:nvSpPr>
        <p:spPr>
          <a:xfrm>
            <a:off x="5150215" y="1640956"/>
            <a:ext cx="931297" cy="930794"/>
          </a:xfrm>
          <a:prstGeom prst="rect">
            <a:avLst/>
          </a:prstGeom>
          <a:noFill/>
          <a:ln>
            <a:noFill/>
          </a:ln>
        </p:spPr>
      </p:sp>
      <p:sp>
        <p:nvSpPr>
          <p:cNvPr id="519" name="Google Shape;519;p262"/>
          <p:cNvSpPr>
            <a:spLocks noGrp="1"/>
          </p:cNvSpPr>
          <p:nvPr>
            <p:ph type="pic" idx="7"/>
          </p:nvPr>
        </p:nvSpPr>
        <p:spPr>
          <a:xfrm>
            <a:off x="784630" y="3302767"/>
            <a:ext cx="931297" cy="930794"/>
          </a:xfrm>
          <a:prstGeom prst="rect">
            <a:avLst/>
          </a:prstGeom>
          <a:noFill/>
          <a:ln>
            <a:noFill/>
          </a:ln>
        </p:spPr>
      </p:sp>
      <p:sp>
        <p:nvSpPr>
          <p:cNvPr id="520" name="Google Shape;520;p262"/>
          <p:cNvSpPr>
            <a:spLocks noGrp="1"/>
          </p:cNvSpPr>
          <p:nvPr>
            <p:ph type="pic" idx="8"/>
          </p:nvPr>
        </p:nvSpPr>
        <p:spPr>
          <a:xfrm>
            <a:off x="5150215" y="3302767"/>
            <a:ext cx="931297" cy="930794"/>
          </a:xfrm>
          <a:prstGeom prst="rect">
            <a:avLst/>
          </a:prstGeom>
          <a:noFill/>
          <a:ln>
            <a:noFill/>
          </a:ln>
        </p:spPr>
      </p:sp>
      <p:sp>
        <p:nvSpPr>
          <p:cNvPr id="521" name="Google Shape;521;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2" name="Google Shape;522;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34"/>
        <p:cNvGrpSpPr/>
        <p:nvPr/>
      </p:nvGrpSpPr>
      <p:grpSpPr>
        <a:xfrm>
          <a:off x="0" y="0"/>
          <a:ext cx="0" cy="0"/>
          <a:chOff x="0" y="0"/>
          <a:chExt cx="0" cy="0"/>
        </a:xfrm>
      </p:grpSpPr>
      <p:pic>
        <p:nvPicPr>
          <p:cNvPr id="35" name="Google Shape;35;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6" name="Google Shape;36;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3"/>
        <p:cNvGrpSpPr/>
        <p:nvPr/>
      </p:nvGrpSpPr>
      <p:grpSpPr>
        <a:xfrm>
          <a:off x="0" y="0"/>
          <a:ext cx="0" cy="0"/>
          <a:chOff x="0" y="0"/>
          <a:chExt cx="0" cy="0"/>
        </a:xfrm>
      </p:grpSpPr>
      <p:pic>
        <p:nvPicPr>
          <p:cNvPr id="524" name="Google Shape;524;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5" name="Google Shape;525;p263"/>
          <p:cNvGrpSpPr/>
          <p:nvPr/>
        </p:nvGrpSpPr>
        <p:grpSpPr>
          <a:xfrm>
            <a:off x="0" y="2399230"/>
            <a:ext cx="9144001" cy="2349751"/>
            <a:chOff x="0" y="2182920"/>
            <a:chExt cx="9144001" cy="2349751"/>
          </a:xfrm>
        </p:grpSpPr>
        <p:sp>
          <p:nvSpPr>
            <p:cNvPr id="526" name="Google Shape;526;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27" name="Google Shape;527;p263"/>
            <p:cNvGrpSpPr/>
            <p:nvPr/>
          </p:nvGrpSpPr>
          <p:grpSpPr>
            <a:xfrm>
              <a:off x="1229347" y="2182920"/>
              <a:ext cx="6685306" cy="1002265"/>
              <a:chOff x="976268" y="2064936"/>
              <a:chExt cx="6685306" cy="1002265"/>
            </a:xfrm>
          </p:grpSpPr>
          <p:sp>
            <p:nvSpPr>
              <p:cNvPr id="528" name="Google Shape;528;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9" name="Google Shape;529;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0" name="Google Shape;530;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31" name="Google Shape;531;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2" name="Google Shape;532;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3" name="Google Shape;533;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4" name="Google Shape;534;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5" name="Google Shape;535;p263"/>
          <p:cNvSpPr>
            <a:spLocks noGrp="1"/>
          </p:cNvSpPr>
          <p:nvPr>
            <p:ph type="pic" idx="5"/>
          </p:nvPr>
        </p:nvSpPr>
        <p:spPr>
          <a:xfrm>
            <a:off x="1460973" y="2631002"/>
            <a:ext cx="539010" cy="538720"/>
          </a:xfrm>
          <a:prstGeom prst="rect">
            <a:avLst/>
          </a:prstGeom>
          <a:noFill/>
          <a:ln>
            <a:noFill/>
          </a:ln>
        </p:spPr>
      </p:sp>
      <p:sp>
        <p:nvSpPr>
          <p:cNvPr id="536" name="Google Shape;536;p263"/>
          <p:cNvSpPr>
            <a:spLocks noGrp="1"/>
          </p:cNvSpPr>
          <p:nvPr>
            <p:ph type="pic" idx="6"/>
          </p:nvPr>
        </p:nvSpPr>
        <p:spPr>
          <a:xfrm>
            <a:off x="4302493" y="2631002"/>
            <a:ext cx="539010" cy="538720"/>
          </a:xfrm>
          <a:prstGeom prst="rect">
            <a:avLst/>
          </a:prstGeom>
          <a:noFill/>
          <a:ln>
            <a:noFill/>
          </a:ln>
        </p:spPr>
      </p:sp>
      <p:sp>
        <p:nvSpPr>
          <p:cNvPr id="537" name="Google Shape;537;p263"/>
          <p:cNvSpPr>
            <a:spLocks noGrp="1"/>
          </p:cNvSpPr>
          <p:nvPr>
            <p:ph type="pic" idx="7"/>
          </p:nvPr>
        </p:nvSpPr>
        <p:spPr>
          <a:xfrm>
            <a:off x="7144013" y="2631002"/>
            <a:ext cx="539010" cy="538720"/>
          </a:xfrm>
          <a:prstGeom prst="rect">
            <a:avLst/>
          </a:prstGeom>
          <a:noFill/>
          <a:ln>
            <a:noFill/>
          </a:ln>
        </p:spPr>
      </p:sp>
      <p:sp>
        <p:nvSpPr>
          <p:cNvPr id="538" name="Google Shape;538;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9" name="Google Shape;539;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0"/>
        <p:cNvGrpSpPr/>
        <p:nvPr/>
      </p:nvGrpSpPr>
      <p:grpSpPr>
        <a:xfrm>
          <a:off x="0" y="0"/>
          <a:ext cx="0" cy="0"/>
          <a:chOff x="0" y="0"/>
          <a:chExt cx="0" cy="0"/>
        </a:xfrm>
      </p:grpSpPr>
      <p:grpSp>
        <p:nvGrpSpPr>
          <p:cNvPr id="541" name="Google Shape;541;p264"/>
          <p:cNvGrpSpPr/>
          <p:nvPr/>
        </p:nvGrpSpPr>
        <p:grpSpPr>
          <a:xfrm>
            <a:off x="3138739" y="1728182"/>
            <a:ext cx="2866522" cy="2848912"/>
            <a:chOff x="-15798" y="0"/>
            <a:chExt cx="2571596" cy="2555798"/>
          </a:xfrm>
        </p:grpSpPr>
        <p:sp>
          <p:nvSpPr>
            <p:cNvPr id="542" name="Google Shape;542;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3" name="Google Shape;543;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4" name="Google Shape;544;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5" name="Google Shape;545;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6" name="Google Shape;546;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47" name="Google Shape;547;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8" name="Google Shape;548;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9" name="Google Shape;549;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0" name="Google Shape;550;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1" name="Google Shape;551;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6" name="Google Shape;556;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7" name="Google Shape;557;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8" name="Google Shape;558;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0"/>
        <p:cNvGrpSpPr/>
        <p:nvPr/>
      </p:nvGrpSpPr>
      <p:grpSpPr>
        <a:xfrm>
          <a:off x="0" y="0"/>
          <a:ext cx="0" cy="0"/>
          <a:chOff x="0" y="0"/>
          <a:chExt cx="0" cy="0"/>
        </a:xfrm>
      </p:grpSpPr>
      <p:grpSp>
        <p:nvGrpSpPr>
          <p:cNvPr id="561" name="Google Shape;561;p265"/>
          <p:cNvGrpSpPr/>
          <p:nvPr/>
        </p:nvGrpSpPr>
        <p:grpSpPr>
          <a:xfrm>
            <a:off x="3138739" y="1728182"/>
            <a:ext cx="2866522" cy="2848912"/>
            <a:chOff x="-15798" y="0"/>
            <a:chExt cx="2571596" cy="2555798"/>
          </a:xfrm>
        </p:grpSpPr>
        <p:sp>
          <p:nvSpPr>
            <p:cNvPr id="562" name="Google Shape;562;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3" name="Google Shape;563;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4" name="Google Shape;564;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5" name="Google Shape;565;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6" name="Google Shape;566;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67" name="Google Shape;567;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4" name="Google Shape;574;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0"/>
        <p:cNvGrpSpPr/>
        <p:nvPr/>
      </p:nvGrpSpPr>
      <p:grpSpPr>
        <a:xfrm>
          <a:off x="0" y="0"/>
          <a:ext cx="0" cy="0"/>
          <a:chOff x="0" y="0"/>
          <a:chExt cx="0" cy="0"/>
        </a:xfrm>
      </p:grpSpPr>
      <p:pic>
        <p:nvPicPr>
          <p:cNvPr id="581" name="Google Shape;581;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82" name="Google Shape;582;p266"/>
          <p:cNvGrpSpPr/>
          <p:nvPr/>
        </p:nvGrpSpPr>
        <p:grpSpPr>
          <a:xfrm>
            <a:off x="2525214" y="825411"/>
            <a:ext cx="4093572" cy="4069088"/>
            <a:chOff x="2519466" y="821088"/>
            <a:chExt cx="4348428" cy="4322420"/>
          </a:xfrm>
        </p:grpSpPr>
        <p:sp>
          <p:nvSpPr>
            <p:cNvPr id="583" name="Google Shape;583;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4" name="Google Shape;584;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5" name="Google Shape;585;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6" name="Google Shape;586;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589" name="Google Shape;589;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1" name="Google Shape;591;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2" name="Google Shape;592;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4" name="Google Shape;594;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5"/>
        <p:cNvGrpSpPr/>
        <p:nvPr/>
      </p:nvGrpSpPr>
      <p:grpSpPr>
        <a:xfrm>
          <a:off x="0" y="0"/>
          <a:ext cx="0" cy="0"/>
          <a:chOff x="0" y="0"/>
          <a:chExt cx="0" cy="0"/>
        </a:xfrm>
      </p:grpSpPr>
      <p:pic>
        <p:nvPicPr>
          <p:cNvPr id="596" name="Google Shape;596;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7" name="Google Shape;597;p267"/>
          <p:cNvGrpSpPr/>
          <p:nvPr/>
        </p:nvGrpSpPr>
        <p:grpSpPr>
          <a:xfrm>
            <a:off x="2525214" y="825411"/>
            <a:ext cx="4093572" cy="4069088"/>
            <a:chOff x="2519466" y="821088"/>
            <a:chExt cx="4348428" cy="4322420"/>
          </a:xfrm>
        </p:grpSpPr>
        <p:sp>
          <p:nvSpPr>
            <p:cNvPr id="598" name="Google Shape;598;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0" name="Google Shape;600;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1" name="Google Shape;601;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4" name="Google Shape;604;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7" name="Google Shape;607;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9" name="Google Shape;609;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0"/>
        <p:cNvGrpSpPr/>
        <p:nvPr/>
      </p:nvGrpSpPr>
      <p:grpSpPr>
        <a:xfrm>
          <a:off x="0" y="0"/>
          <a:ext cx="0" cy="0"/>
          <a:chOff x="0" y="0"/>
          <a:chExt cx="0" cy="0"/>
        </a:xfrm>
      </p:grpSpPr>
      <p:pic>
        <p:nvPicPr>
          <p:cNvPr id="611" name="Google Shape;611;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12" name="Google Shape;612;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3" name="Google Shape;613;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4" name="Google Shape;614;p268"/>
          <p:cNvGrpSpPr/>
          <p:nvPr/>
        </p:nvGrpSpPr>
        <p:grpSpPr>
          <a:xfrm>
            <a:off x="881517" y="2193743"/>
            <a:ext cx="397892" cy="646462"/>
            <a:chOff x="1400864" y="1624076"/>
            <a:chExt cx="560368" cy="910439"/>
          </a:xfrm>
        </p:grpSpPr>
        <p:grpSp>
          <p:nvGrpSpPr>
            <p:cNvPr id="615" name="Google Shape;615;p268"/>
            <p:cNvGrpSpPr/>
            <p:nvPr/>
          </p:nvGrpSpPr>
          <p:grpSpPr>
            <a:xfrm>
              <a:off x="1400864" y="1624076"/>
              <a:ext cx="560368" cy="825149"/>
              <a:chOff x="1342876" y="1647676"/>
              <a:chExt cx="560368" cy="825149"/>
            </a:xfrm>
          </p:grpSpPr>
          <p:sp>
            <p:nvSpPr>
              <p:cNvPr id="616" name="Google Shape;61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17" name="Google Shape;61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18" name="Google Shape;61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19" name="Google Shape;61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0" name="Google Shape;620;p268"/>
          <p:cNvGrpSpPr/>
          <p:nvPr/>
        </p:nvGrpSpPr>
        <p:grpSpPr>
          <a:xfrm>
            <a:off x="2622541" y="2193743"/>
            <a:ext cx="397892" cy="646462"/>
            <a:chOff x="1400864" y="1624076"/>
            <a:chExt cx="560368" cy="910439"/>
          </a:xfrm>
        </p:grpSpPr>
        <p:grpSp>
          <p:nvGrpSpPr>
            <p:cNvPr id="621" name="Google Shape;621;p268"/>
            <p:cNvGrpSpPr/>
            <p:nvPr/>
          </p:nvGrpSpPr>
          <p:grpSpPr>
            <a:xfrm>
              <a:off x="1400864" y="1624076"/>
              <a:ext cx="560368" cy="825149"/>
              <a:chOff x="1342876" y="1647676"/>
              <a:chExt cx="560368" cy="825149"/>
            </a:xfrm>
          </p:grpSpPr>
          <p:sp>
            <p:nvSpPr>
              <p:cNvPr id="622" name="Google Shape;62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3" name="Google Shape;62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4" name="Google Shape;62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5" name="Google Shape;62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6" name="Google Shape;626;p268"/>
          <p:cNvGrpSpPr/>
          <p:nvPr/>
        </p:nvGrpSpPr>
        <p:grpSpPr>
          <a:xfrm>
            <a:off x="4363565" y="2193743"/>
            <a:ext cx="397892" cy="646462"/>
            <a:chOff x="1400864" y="1624076"/>
            <a:chExt cx="560368" cy="910439"/>
          </a:xfrm>
        </p:grpSpPr>
        <p:grpSp>
          <p:nvGrpSpPr>
            <p:cNvPr id="627" name="Google Shape;627;p268"/>
            <p:cNvGrpSpPr/>
            <p:nvPr/>
          </p:nvGrpSpPr>
          <p:grpSpPr>
            <a:xfrm>
              <a:off x="1400864" y="1624076"/>
              <a:ext cx="560368" cy="825149"/>
              <a:chOff x="1342876" y="1647676"/>
              <a:chExt cx="560368" cy="825149"/>
            </a:xfrm>
          </p:grpSpPr>
          <p:sp>
            <p:nvSpPr>
              <p:cNvPr id="628" name="Google Shape;62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9" name="Google Shape;62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0" name="Google Shape;63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1" name="Google Shape;63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2" name="Google Shape;632;p268"/>
          <p:cNvGrpSpPr/>
          <p:nvPr/>
        </p:nvGrpSpPr>
        <p:grpSpPr>
          <a:xfrm>
            <a:off x="6104589" y="2193743"/>
            <a:ext cx="397892" cy="646462"/>
            <a:chOff x="1400864" y="1624076"/>
            <a:chExt cx="560368" cy="910439"/>
          </a:xfrm>
        </p:grpSpPr>
        <p:grpSp>
          <p:nvGrpSpPr>
            <p:cNvPr id="633" name="Google Shape;633;p268"/>
            <p:cNvGrpSpPr/>
            <p:nvPr/>
          </p:nvGrpSpPr>
          <p:grpSpPr>
            <a:xfrm>
              <a:off x="1400864" y="1624076"/>
              <a:ext cx="560368" cy="825149"/>
              <a:chOff x="1342876" y="1647676"/>
              <a:chExt cx="560368" cy="825149"/>
            </a:xfrm>
          </p:grpSpPr>
          <p:sp>
            <p:nvSpPr>
              <p:cNvPr id="634" name="Google Shape;634;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5" name="Google Shape;63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6" name="Google Shape;63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7" name="Google Shape;637;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8" name="Google Shape;638;p268"/>
          <p:cNvGrpSpPr/>
          <p:nvPr/>
        </p:nvGrpSpPr>
        <p:grpSpPr>
          <a:xfrm>
            <a:off x="7845614" y="2193743"/>
            <a:ext cx="397892" cy="646462"/>
            <a:chOff x="1400864" y="1624076"/>
            <a:chExt cx="560368" cy="910439"/>
          </a:xfrm>
        </p:grpSpPr>
        <p:grpSp>
          <p:nvGrpSpPr>
            <p:cNvPr id="639" name="Google Shape;639;p268"/>
            <p:cNvGrpSpPr/>
            <p:nvPr/>
          </p:nvGrpSpPr>
          <p:grpSpPr>
            <a:xfrm>
              <a:off x="1400864" y="1624076"/>
              <a:ext cx="560368" cy="825149"/>
              <a:chOff x="1342876" y="1647676"/>
              <a:chExt cx="560368" cy="825149"/>
            </a:xfrm>
          </p:grpSpPr>
          <p:sp>
            <p:nvSpPr>
              <p:cNvPr id="640" name="Google Shape;640;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41" name="Google Shape;64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42" name="Google Shape;64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3" name="Google Shape;643;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644" name="Google Shape;644;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5" name="Google Shape;645;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6" name="Google Shape;646;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7" name="Google Shape;647;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8" name="Google Shape;648;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49"/>
        <p:cNvGrpSpPr/>
        <p:nvPr/>
      </p:nvGrpSpPr>
      <p:grpSpPr>
        <a:xfrm>
          <a:off x="0" y="0"/>
          <a:ext cx="0" cy="0"/>
          <a:chOff x="0" y="0"/>
          <a:chExt cx="0" cy="0"/>
        </a:xfrm>
      </p:grpSpPr>
      <p:pic>
        <p:nvPicPr>
          <p:cNvPr id="650" name="Google Shape;650;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1" name="Google Shape;651;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2" name="Google Shape;652;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3" name="Google Shape;653;p269"/>
          <p:cNvGrpSpPr/>
          <p:nvPr/>
        </p:nvGrpSpPr>
        <p:grpSpPr>
          <a:xfrm>
            <a:off x="881517" y="2193743"/>
            <a:ext cx="7361989" cy="646462"/>
            <a:chOff x="881517" y="2219381"/>
            <a:chExt cx="7361989" cy="646462"/>
          </a:xfrm>
        </p:grpSpPr>
        <p:grpSp>
          <p:nvGrpSpPr>
            <p:cNvPr id="654" name="Google Shape;654;p269"/>
            <p:cNvGrpSpPr/>
            <p:nvPr/>
          </p:nvGrpSpPr>
          <p:grpSpPr>
            <a:xfrm>
              <a:off x="881517" y="2219381"/>
              <a:ext cx="397892" cy="646462"/>
              <a:chOff x="1400864" y="1624076"/>
              <a:chExt cx="560368" cy="910439"/>
            </a:xfrm>
          </p:grpSpPr>
          <p:grpSp>
            <p:nvGrpSpPr>
              <p:cNvPr id="655" name="Google Shape;655;p269"/>
              <p:cNvGrpSpPr/>
              <p:nvPr/>
            </p:nvGrpSpPr>
            <p:grpSpPr>
              <a:xfrm>
                <a:off x="1400864" y="1624076"/>
                <a:ext cx="560368" cy="825149"/>
                <a:chOff x="1342876" y="1647676"/>
                <a:chExt cx="560368" cy="825149"/>
              </a:xfrm>
            </p:grpSpPr>
            <p:sp>
              <p:nvSpPr>
                <p:cNvPr id="656" name="Google Shape;65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57" name="Google Shape;65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58" name="Google Shape;65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9" name="Google Shape;65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0" name="Google Shape;660;p269"/>
            <p:cNvGrpSpPr/>
            <p:nvPr/>
          </p:nvGrpSpPr>
          <p:grpSpPr>
            <a:xfrm>
              <a:off x="2622541" y="2219381"/>
              <a:ext cx="397892" cy="646462"/>
              <a:chOff x="1400864" y="1624076"/>
              <a:chExt cx="560368" cy="910439"/>
            </a:xfrm>
          </p:grpSpPr>
          <p:grpSp>
            <p:nvGrpSpPr>
              <p:cNvPr id="661" name="Google Shape;661;p269"/>
              <p:cNvGrpSpPr/>
              <p:nvPr/>
            </p:nvGrpSpPr>
            <p:grpSpPr>
              <a:xfrm>
                <a:off x="1400864" y="1624076"/>
                <a:ext cx="560368" cy="825149"/>
                <a:chOff x="1342876" y="1647676"/>
                <a:chExt cx="560368" cy="825149"/>
              </a:xfrm>
            </p:grpSpPr>
            <p:sp>
              <p:nvSpPr>
                <p:cNvPr id="662" name="Google Shape;66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3" name="Google Shape;66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4" name="Google Shape;66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5" name="Google Shape;66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6" name="Google Shape;666;p269"/>
            <p:cNvGrpSpPr/>
            <p:nvPr/>
          </p:nvGrpSpPr>
          <p:grpSpPr>
            <a:xfrm>
              <a:off x="4363565" y="2219381"/>
              <a:ext cx="397892" cy="646462"/>
              <a:chOff x="1400864" y="1624076"/>
              <a:chExt cx="560368" cy="910439"/>
            </a:xfrm>
          </p:grpSpPr>
          <p:grpSp>
            <p:nvGrpSpPr>
              <p:cNvPr id="667" name="Google Shape;667;p269"/>
              <p:cNvGrpSpPr/>
              <p:nvPr/>
            </p:nvGrpSpPr>
            <p:grpSpPr>
              <a:xfrm>
                <a:off x="1400864" y="1624076"/>
                <a:ext cx="560368" cy="825149"/>
                <a:chOff x="1342876" y="1647676"/>
                <a:chExt cx="560368" cy="825149"/>
              </a:xfrm>
            </p:grpSpPr>
            <p:sp>
              <p:nvSpPr>
                <p:cNvPr id="668" name="Google Shape;66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9" name="Google Shape;66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0" name="Google Shape;67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1" name="Google Shape;67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2" name="Google Shape;672;p269"/>
            <p:cNvGrpSpPr/>
            <p:nvPr/>
          </p:nvGrpSpPr>
          <p:grpSpPr>
            <a:xfrm>
              <a:off x="6104589" y="2219381"/>
              <a:ext cx="397892" cy="646462"/>
              <a:chOff x="1400864" y="1624076"/>
              <a:chExt cx="560368" cy="910439"/>
            </a:xfrm>
          </p:grpSpPr>
          <p:grpSp>
            <p:nvGrpSpPr>
              <p:cNvPr id="673" name="Google Shape;673;p269"/>
              <p:cNvGrpSpPr/>
              <p:nvPr/>
            </p:nvGrpSpPr>
            <p:grpSpPr>
              <a:xfrm>
                <a:off x="1400864" y="1624076"/>
                <a:ext cx="560368" cy="825149"/>
                <a:chOff x="1342876" y="1647676"/>
                <a:chExt cx="560368" cy="825149"/>
              </a:xfrm>
            </p:grpSpPr>
            <p:sp>
              <p:nvSpPr>
                <p:cNvPr id="674" name="Google Shape;674;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5" name="Google Shape;67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6" name="Google Shape;67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7" name="Google Shape;677;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8" name="Google Shape;678;p269"/>
            <p:cNvGrpSpPr/>
            <p:nvPr/>
          </p:nvGrpSpPr>
          <p:grpSpPr>
            <a:xfrm>
              <a:off x="7845614" y="2219381"/>
              <a:ext cx="397892" cy="646462"/>
              <a:chOff x="1400864" y="1624076"/>
              <a:chExt cx="560368" cy="910439"/>
            </a:xfrm>
          </p:grpSpPr>
          <p:grpSp>
            <p:nvGrpSpPr>
              <p:cNvPr id="679" name="Google Shape;679;p269"/>
              <p:cNvGrpSpPr/>
              <p:nvPr/>
            </p:nvGrpSpPr>
            <p:grpSpPr>
              <a:xfrm>
                <a:off x="1400864" y="1624076"/>
                <a:ext cx="560368" cy="825149"/>
                <a:chOff x="1342876" y="1647676"/>
                <a:chExt cx="560368" cy="825149"/>
              </a:xfrm>
            </p:grpSpPr>
            <p:sp>
              <p:nvSpPr>
                <p:cNvPr id="680" name="Google Shape;680;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81" name="Google Shape;68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82" name="Google Shape;68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3" name="Google Shape;683;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684" name="Google Shape;684;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5" name="Google Shape;685;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6" name="Google Shape;686;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7" name="Google Shape;687;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8" name="Google Shape;688;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89"/>
        <p:cNvGrpSpPr/>
        <p:nvPr/>
      </p:nvGrpSpPr>
      <p:grpSpPr>
        <a:xfrm>
          <a:off x="0" y="0"/>
          <a:ext cx="0" cy="0"/>
          <a:chOff x="0" y="0"/>
          <a:chExt cx="0" cy="0"/>
        </a:xfrm>
      </p:grpSpPr>
      <p:pic>
        <p:nvPicPr>
          <p:cNvPr id="690" name="Google Shape;690;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91" name="Google Shape;691;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2" name="Google Shape;692;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93" name="Google Shape;693;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694" name="Google Shape;694;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695" name="Google Shape;695;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696" name="Google Shape;696;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697" name="Google Shape;697;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698" name="Google Shape;698;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699" name="Google Shape;699;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00" name="Google Shape;700;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01" name="Google Shape;701;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02" name="Google Shape;702;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4" name="Google Shape;704;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5" name="Google Shape;705;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6" name="Google Shape;706;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7" name="Google Shape;707;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8" name="Google Shape;708;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9" name="Google Shape;709;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0"/>
        <p:cNvGrpSpPr/>
        <p:nvPr/>
      </p:nvGrpSpPr>
      <p:grpSpPr>
        <a:xfrm>
          <a:off x="0" y="0"/>
          <a:ext cx="0" cy="0"/>
          <a:chOff x="0" y="0"/>
          <a:chExt cx="0" cy="0"/>
        </a:xfrm>
      </p:grpSpPr>
      <p:pic>
        <p:nvPicPr>
          <p:cNvPr id="711" name="Google Shape;711;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2" name="Google Shape;712;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4" name="Google Shape;714;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15" name="Google Shape;715;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716" name="Google Shape;716;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717" name="Google Shape;717;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718" name="Google Shape;718;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719" name="Google Shape;719;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720" name="Google Shape;720;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21" name="Google Shape;721;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22" name="Google Shape;722;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23" name="Google Shape;723;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5" name="Google Shape;725;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6" name="Google Shape;726;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7" name="Google Shape;727;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8" name="Google Shape;728;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9" name="Google Shape;729;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1"/>
        <p:cNvGrpSpPr/>
        <p:nvPr/>
      </p:nvGrpSpPr>
      <p:grpSpPr>
        <a:xfrm>
          <a:off x="0" y="0"/>
          <a:ext cx="0" cy="0"/>
          <a:chOff x="0" y="0"/>
          <a:chExt cx="0" cy="0"/>
        </a:xfrm>
      </p:grpSpPr>
      <p:pic>
        <p:nvPicPr>
          <p:cNvPr id="732" name="Google Shape;732;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3" name="Google Shape;733;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35" name="Google Shape;735;p272"/>
          <p:cNvCxnSpPr>
            <a:stCxn id="73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6" name="Google Shape;736;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37" name="Google Shape;737;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38" name="Google Shape;738;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39" name="Google Shape;739;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0" name="Google Shape;740;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1" name="Google Shape;741;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2" name="Google Shape;742;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3" name="Google Shape;743;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4" name="Google Shape;744;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6" name="Google Shape;746;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7" name="Google Shape;747;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8" name="Google Shape;748;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9" name="Google Shape;749;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37"/>
        <p:cNvGrpSpPr/>
        <p:nvPr/>
      </p:nvGrpSpPr>
      <p:grpSpPr>
        <a:xfrm>
          <a:off x="0" y="0"/>
          <a:ext cx="0" cy="0"/>
          <a:chOff x="0" y="0"/>
          <a:chExt cx="0" cy="0"/>
        </a:xfrm>
      </p:grpSpPr>
      <p:pic>
        <p:nvPicPr>
          <p:cNvPr id="38" name="Google Shape;38;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39" name="Google Shape;39;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0" name="Google Shape;40;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 name="Google Shape;41;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2" name="Google Shape;42;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 name="Google Shape;43;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0"/>
        <p:cNvGrpSpPr/>
        <p:nvPr/>
      </p:nvGrpSpPr>
      <p:grpSpPr>
        <a:xfrm>
          <a:off x="0" y="0"/>
          <a:ext cx="0" cy="0"/>
          <a:chOff x="0" y="0"/>
          <a:chExt cx="0" cy="0"/>
        </a:xfrm>
      </p:grpSpPr>
      <p:pic>
        <p:nvPicPr>
          <p:cNvPr id="751" name="Google Shape;751;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2" name="Google Shape;752;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54" name="Google Shape;754;p273"/>
          <p:cNvCxnSpPr>
            <a:stCxn id="755"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5" name="Google Shape;755;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6" name="Google Shape;756;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57" name="Google Shape;757;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8" name="Google Shape;758;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9" name="Google Shape;759;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0" name="Google Shape;760;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1" name="Google Shape;761;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2" name="Google Shape;762;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3" name="Google Shape;763;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5" name="Google Shape;765;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6" name="Google Shape;766;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7" name="Google Shape;767;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8" name="Google Shape;768;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69"/>
        <p:cNvGrpSpPr/>
        <p:nvPr/>
      </p:nvGrpSpPr>
      <p:grpSpPr>
        <a:xfrm>
          <a:off x="0" y="0"/>
          <a:ext cx="0" cy="0"/>
          <a:chOff x="0" y="0"/>
          <a:chExt cx="0" cy="0"/>
        </a:xfrm>
      </p:grpSpPr>
      <p:pic>
        <p:nvPicPr>
          <p:cNvPr id="770" name="Google Shape;770;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1" name="Google Shape;771;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73" name="Google Shape;773;p274"/>
          <p:cNvGrpSpPr/>
          <p:nvPr/>
        </p:nvGrpSpPr>
        <p:grpSpPr>
          <a:xfrm>
            <a:off x="914091" y="752041"/>
            <a:ext cx="7280306" cy="4126450"/>
            <a:chOff x="556442" y="752041"/>
            <a:chExt cx="7280306" cy="4126450"/>
          </a:xfrm>
        </p:grpSpPr>
        <p:cxnSp>
          <p:nvCxnSpPr>
            <p:cNvPr id="774" name="Google Shape;774;p274"/>
            <p:cNvCxnSpPr>
              <a:stCxn id="775" idx="6"/>
              <a:endCxn id="776"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7" name="Google Shape;777;p274"/>
            <p:cNvCxnSpPr>
              <a:stCxn id="775" idx="6"/>
              <a:endCxn id="778"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9" name="Google Shape;779;p274"/>
            <p:cNvCxnSpPr>
              <a:stCxn id="775" idx="6"/>
              <a:endCxn id="780"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1" name="Google Shape;781;p274"/>
            <p:cNvCxnSpPr>
              <a:stCxn id="775" idx="6"/>
              <a:endCxn id="782"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3" name="Google Shape;783;p274"/>
            <p:cNvCxnSpPr>
              <a:stCxn id="775" idx="6"/>
              <a:endCxn id="784"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5" name="Google Shape;785;p274"/>
            <p:cNvCxnSpPr>
              <a:stCxn id="775" idx="6"/>
              <a:endCxn id="786"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7" name="Google Shape;787;p274"/>
            <p:cNvCxnSpPr>
              <a:stCxn id="775" idx="6"/>
              <a:endCxn id="788"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789" name="Google Shape;789;p274"/>
            <p:cNvGrpSpPr/>
            <p:nvPr/>
          </p:nvGrpSpPr>
          <p:grpSpPr>
            <a:xfrm>
              <a:off x="556442" y="1526794"/>
              <a:ext cx="2576946" cy="2576946"/>
              <a:chOff x="941492" y="1686560"/>
              <a:chExt cx="1876213" cy="1876213"/>
            </a:xfrm>
          </p:grpSpPr>
          <p:sp>
            <p:nvSpPr>
              <p:cNvPr id="775" name="Google Shape;775;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0" name="Google Shape;790;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791" name="Google Shape;791;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2" name="Google Shape;792;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6" name="Google Shape;776;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4" name="Google Shape;794;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88" name="Google Shape;788;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5" name="Google Shape;795;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6" name="Google Shape;796;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78" name="Google Shape;778;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7" name="Google Shape;797;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8" name="Google Shape;798;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0" name="Google Shape;780;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9" name="Google Shape;799;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0" name="Google Shape;800;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6" name="Google Shape;786;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2" name="Google Shape;802;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4" name="Google Shape;784;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2" name="Google Shape;782;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05" name="Google Shape;805;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6" name="Google Shape;806;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7" name="Google Shape;807;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8" name="Google Shape;808;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9" name="Google Shape;809;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0" name="Google Shape;810;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1" name="Google Shape;811;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2" name="Google Shape;812;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3"/>
        <p:cNvGrpSpPr/>
        <p:nvPr/>
      </p:nvGrpSpPr>
      <p:grpSpPr>
        <a:xfrm>
          <a:off x="0" y="0"/>
          <a:ext cx="0" cy="0"/>
          <a:chOff x="0" y="0"/>
          <a:chExt cx="0" cy="0"/>
        </a:xfrm>
      </p:grpSpPr>
      <p:pic>
        <p:nvPicPr>
          <p:cNvPr id="814" name="Google Shape;814;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15" name="Google Shape;815;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6" name="Google Shape;816;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7" name="Google Shape;817;p275"/>
          <p:cNvGrpSpPr/>
          <p:nvPr/>
        </p:nvGrpSpPr>
        <p:grpSpPr>
          <a:xfrm>
            <a:off x="914091" y="752041"/>
            <a:ext cx="7280306" cy="4126450"/>
            <a:chOff x="556442" y="752041"/>
            <a:chExt cx="7280306" cy="4126450"/>
          </a:xfrm>
        </p:grpSpPr>
        <p:cxnSp>
          <p:nvCxnSpPr>
            <p:cNvPr id="818" name="Google Shape;818;p275"/>
            <p:cNvCxnSpPr>
              <a:stCxn id="819" idx="6"/>
              <a:endCxn id="820"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1" name="Google Shape;821;p275"/>
            <p:cNvCxnSpPr>
              <a:stCxn id="819" idx="6"/>
              <a:endCxn id="822"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3" name="Google Shape;823;p275"/>
            <p:cNvCxnSpPr>
              <a:stCxn id="819" idx="6"/>
              <a:endCxn id="824"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5" name="Google Shape;825;p275"/>
            <p:cNvCxnSpPr>
              <a:stCxn id="819" idx="6"/>
              <a:endCxn id="826"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7" name="Google Shape;827;p275"/>
            <p:cNvCxnSpPr>
              <a:stCxn id="819" idx="6"/>
              <a:endCxn id="828"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9" name="Google Shape;829;p275"/>
            <p:cNvCxnSpPr>
              <a:stCxn id="819" idx="6"/>
              <a:endCxn id="830"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1" name="Google Shape;831;p275"/>
            <p:cNvCxnSpPr>
              <a:stCxn id="819" idx="6"/>
              <a:endCxn id="832"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833" name="Google Shape;833;p275"/>
            <p:cNvGrpSpPr/>
            <p:nvPr/>
          </p:nvGrpSpPr>
          <p:grpSpPr>
            <a:xfrm>
              <a:off x="556442" y="1526794"/>
              <a:ext cx="2576946" cy="2576946"/>
              <a:chOff x="941492" y="1686560"/>
              <a:chExt cx="1876213" cy="1876213"/>
            </a:xfrm>
          </p:grpSpPr>
          <p:sp>
            <p:nvSpPr>
              <p:cNvPr id="819" name="Google Shape;819;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4" name="Google Shape;834;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35" name="Google Shape;835;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0" name="Google Shape;820;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2" name="Google Shape;832;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2" name="Google Shape;822;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4" name="Google Shape;824;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3" name="Google Shape;843;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4" name="Google Shape;844;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0" name="Google Shape;830;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6" name="Google Shape;846;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8" name="Google Shape;828;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6" name="Google Shape;826;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49" name="Google Shape;849;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50" name="Google Shape;850;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1" name="Google Shape;851;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2" name="Google Shape;852;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3" name="Google Shape;853;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4" name="Google Shape;854;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5" name="Google Shape;855;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6" name="Google Shape;856;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57"/>
        <p:cNvGrpSpPr/>
        <p:nvPr/>
      </p:nvGrpSpPr>
      <p:grpSpPr>
        <a:xfrm>
          <a:off x="0" y="0"/>
          <a:ext cx="0" cy="0"/>
          <a:chOff x="0" y="0"/>
          <a:chExt cx="0" cy="0"/>
        </a:xfrm>
      </p:grpSpPr>
      <p:sp>
        <p:nvSpPr>
          <p:cNvPr id="858" name="Google Shape;858;p276"/>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59" name="Google Shape;859;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60" name="Google Shape;860;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2" name="Google Shape;862;p276"/>
          <p:cNvGrpSpPr/>
          <p:nvPr/>
        </p:nvGrpSpPr>
        <p:grpSpPr>
          <a:xfrm>
            <a:off x="716012" y="759582"/>
            <a:ext cx="3556067" cy="4132337"/>
            <a:chOff x="520700" y="759582"/>
            <a:chExt cx="3556067" cy="4132337"/>
          </a:xfrm>
        </p:grpSpPr>
        <p:cxnSp>
          <p:nvCxnSpPr>
            <p:cNvPr id="863" name="Google Shape;863;p276"/>
            <p:cNvCxnSpPr>
              <a:stCxn id="864" idx="6"/>
              <a:endCxn id="865"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6" name="Google Shape;866;p276"/>
            <p:cNvCxnSpPr>
              <a:stCxn id="864" idx="6"/>
              <a:endCxn id="867"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8" name="Google Shape;868;p276"/>
            <p:cNvCxnSpPr>
              <a:stCxn id="864" idx="6"/>
              <a:endCxn id="869"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0" name="Google Shape;870;p276"/>
            <p:cNvCxnSpPr>
              <a:stCxn id="864" idx="6"/>
              <a:endCxn id="871"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2" name="Google Shape;872;p276"/>
            <p:cNvCxnSpPr>
              <a:stCxn id="864" idx="6"/>
              <a:endCxn id="873"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4" name="Google Shape;874;p276"/>
            <p:cNvCxnSpPr>
              <a:stCxn id="864" idx="6"/>
              <a:endCxn id="875"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6" name="Google Shape;876;p276"/>
            <p:cNvCxnSpPr>
              <a:endCxn id="877"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4" name="Google Shape;864;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78" name="Google Shape;878;p276"/>
            <p:cNvGrpSpPr/>
            <p:nvPr/>
          </p:nvGrpSpPr>
          <p:grpSpPr>
            <a:xfrm>
              <a:off x="3420306" y="759582"/>
              <a:ext cx="656461" cy="4132337"/>
              <a:chOff x="3522182" y="752447"/>
              <a:chExt cx="656468" cy="4132036"/>
            </a:xfrm>
          </p:grpSpPr>
          <p:grpSp>
            <p:nvGrpSpPr>
              <p:cNvPr id="879" name="Google Shape;879;p276"/>
              <p:cNvGrpSpPr/>
              <p:nvPr/>
            </p:nvGrpSpPr>
            <p:grpSpPr>
              <a:xfrm>
                <a:off x="3522182" y="752447"/>
                <a:ext cx="656468" cy="419144"/>
                <a:chOff x="3522182" y="782927"/>
                <a:chExt cx="656468" cy="419144"/>
              </a:xfrm>
            </p:grpSpPr>
            <p:sp>
              <p:nvSpPr>
                <p:cNvPr id="865" name="Google Shape;865;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0" name="Google Shape;880;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881" name="Google Shape;881;p276"/>
              <p:cNvGrpSpPr/>
              <p:nvPr/>
            </p:nvGrpSpPr>
            <p:grpSpPr>
              <a:xfrm>
                <a:off x="3522182" y="1371527"/>
                <a:ext cx="656467" cy="419144"/>
                <a:chOff x="3522182" y="1395657"/>
                <a:chExt cx="656467" cy="419144"/>
              </a:xfrm>
            </p:grpSpPr>
            <p:sp>
              <p:nvSpPr>
                <p:cNvPr id="867" name="Google Shape;867;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2" name="Google Shape;882;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883" name="Google Shape;883;p276"/>
              <p:cNvGrpSpPr/>
              <p:nvPr/>
            </p:nvGrpSpPr>
            <p:grpSpPr>
              <a:xfrm>
                <a:off x="3522182" y="3228607"/>
                <a:ext cx="656467" cy="417878"/>
                <a:chOff x="3522182" y="3233686"/>
                <a:chExt cx="656467" cy="417878"/>
              </a:xfrm>
            </p:grpSpPr>
            <p:sp>
              <p:nvSpPr>
                <p:cNvPr id="875" name="Google Shape;875;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4" name="Google Shape;884;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885" name="Google Shape;885;p276"/>
              <p:cNvGrpSpPr/>
              <p:nvPr/>
            </p:nvGrpSpPr>
            <p:grpSpPr>
              <a:xfrm>
                <a:off x="3522182" y="3846259"/>
                <a:ext cx="656467" cy="419144"/>
                <a:chOff x="3522182" y="3844987"/>
                <a:chExt cx="656467" cy="419144"/>
              </a:xfrm>
            </p:grpSpPr>
            <p:sp>
              <p:nvSpPr>
                <p:cNvPr id="873" name="Google Shape;873;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6" name="Google Shape;886;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887" name="Google Shape;887;p276"/>
              <p:cNvGrpSpPr/>
              <p:nvPr/>
            </p:nvGrpSpPr>
            <p:grpSpPr>
              <a:xfrm>
                <a:off x="3522182" y="1990447"/>
                <a:ext cx="656467" cy="417878"/>
                <a:chOff x="3522182" y="2008227"/>
                <a:chExt cx="656467" cy="417878"/>
              </a:xfrm>
            </p:grpSpPr>
            <p:sp>
              <p:nvSpPr>
                <p:cNvPr id="869" name="Google Shape;869;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8" name="Google Shape;888;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889" name="Google Shape;889;p276"/>
              <p:cNvGrpSpPr/>
              <p:nvPr/>
            </p:nvGrpSpPr>
            <p:grpSpPr>
              <a:xfrm>
                <a:off x="3522182" y="2609527"/>
                <a:ext cx="656467" cy="417878"/>
                <a:chOff x="3522182" y="2620957"/>
                <a:chExt cx="656467" cy="417878"/>
              </a:xfrm>
            </p:grpSpPr>
            <p:sp>
              <p:nvSpPr>
                <p:cNvPr id="877" name="Google Shape;877;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0" name="Google Shape;890;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891" name="Google Shape;891;p276"/>
              <p:cNvGrpSpPr/>
              <p:nvPr/>
            </p:nvGrpSpPr>
            <p:grpSpPr>
              <a:xfrm>
                <a:off x="3522182" y="4465339"/>
                <a:ext cx="656467" cy="419144"/>
                <a:chOff x="3522182" y="4457719"/>
                <a:chExt cx="656467" cy="419144"/>
              </a:xfrm>
            </p:grpSpPr>
            <p:sp>
              <p:nvSpPr>
                <p:cNvPr id="871" name="Google Shape;871;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2" name="Google Shape;892;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893" name="Google Shape;893;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4" name="Google Shape;894;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5" name="Google Shape;895;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6" name="Google Shape;896;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7" name="Google Shape;897;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8" name="Google Shape;898;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9" name="Google Shape;899;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0" name="Google Shape;900;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1"/>
        <p:cNvGrpSpPr/>
        <p:nvPr/>
      </p:nvGrpSpPr>
      <p:grpSpPr>
        <a:xfrm>
          <a:off x="0" y="0"/>
          <a:ext cx="0" cy="0"/>
          <a:chOff x="0" y="0"/>
          <a:chExt cx="0" cy="0"/>
        </a:xfrm>
      </p:grpSpPr>
      <p:sp>
        <p:nvSpPr>
          <p:cNvPr id="902" name="Google Shape;902;p277"/>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03" name="Google Shape;903;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04" name="Google Shape;904;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6" name="Google Shape;906;p277"/>
          <p:cNvGrpSpPr/>
          <p:nvPr/>
        </p:nvGrpSpPr>
        <p:grpSpPr>
          <a:xfrm>
            <a:off x="716012" y="759582"/>
            <a:ext cx="3556067" cy="4132337"/>
            <a:chOff x="520700" y="759582"/>
            <a:chExt cx="3556067" cy="4132337"/>
          </a:xfrm>
        </p:grpSpPr>
        <p:cxnSp>
          <p:nvCxnSpPr>
            <p:cNvPr id="907" name="Google Shape;907;p277"/>
            <p:cNvCxnSpPr>
              <a:stCxn id="908" idx="6"/>
              <a:endCxn id="909"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0" name="Google Shape;910;p277"/>
            <p:cNvCxnSpPr>
              <a:stCxn id="908" idx="6"/>
              <a:endCxn id="911"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2" name="Google Shape;912;p277"/>
            <p:cNvCxnSpPr>
              <a:stCxn id="908" idx="6"/>
              <a:endCxn id="913"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4" name="Google Shape;914;p277"/>
            <p:cNvCxnSpPr>
              <a:stCxn id="908" idx="6"/>
              <a:endCxn id="915"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6" name="Google Shape;916;p277"/>
            <p:cNvCxnSpPr>
              <a:stCxn id="908" idx="6"/>
              <a:endCxn id="917"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8" name="Google Shape;918;p277"/>
            <p:cNvCxnSpPr>
              <a:stCxn id="908" idx="6"/>
              <a:endCxn id="919"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0" name="Google Shape;920;p277"/>
            <p:cNvCxnSpPr>
              <a:endCxn id="921"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8" name="Google Shape;908;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22" name="Google Shape;922;p277"/>
            <p:cNvGrpSpPr/>
            <p:nvPr/>
          </p:nvGrpSpPr>
          <p:grpSpPr>
            <a:xfrm>
              <a:off x="3420306" y="759582"/>
              <a:ext cx="656461" cy="4132337"/>
              <a:chOff x="3522182" y="752447"/>
              <a:chExt cx="656468" cy="4132036"/>
            </a:xfrm>
          </p:grpSpPr>
          <p:grpSp>
            <p:nvGrpSpPr>
              <p:cNvPr id="923" name="Google Shape;923;p277"/>
              <p:cNvGrpSpPr/>
              <p:nvPr/>
            </p:nvGrpSpPr>
            <p:grpSpPr>
              <a:xfrm>
                <a:off x="3522182" y="752447"/>
                <a:ext cx="656468" cy="419144"/>
                <a:chOff x="3522182" y="782927"/>
                <a:chExt cx="656468" cy="419144"/>
              </a:xfrm>
            </p:grpSpPr>
            <p:sp>
              <p:nvSpPr>
                <p:cNvPr id="909" name="Google Shape;909;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25" name="Google Shape;925;p277"/>
              <p:cNvGrpSpPr/>
              <p:nvPr/>
            </p:nvGrpSpPr>
            <p:grpSpPr>
              <a:xfrm>
                <a:off x="3522182" y="1371527"/>
                <a:ext cx="656467" cy="419144"/>
                <a:chOff x="3522182" y="1395657"/>
                <a:chExt cx="656467" cy="419144"/>
              </a:xfrm>
            </p:grpSpPr>
            <p:sp>
              <p:nvSpPr>
                <p:cNvPr id="911" name="Google Shape;911;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27" name="Google Shape;927;p277"/>
              <p:cNvGrpSpPr/>
              <p:nvPr/>
            </p:nvGrpSpPr>
            <p:grpSpPr>
              <a:xfrm>
                <a:off x="3522182" y="3228607"/>
                <a:ext cx="656467" cy="417878"/>
                <a:chOff x="3522182" y="3233686"/>
                <a:chExt cx="656467" cy="417878"/>
              </a:xfrm>
            </p:grpSpPr>
            <p:sp>
              <p:nvSpPr>
                <p:cNvPr id="919" name="Google Shape;919;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29" name="Google Shape;929;p277"/>
              <p:cNvGrpSpPr/>
              <p:nvPr/>
            </p:nvGrpSpPr>
            <p:grpSpPr>
              <a:xfrm>
                <a:off x="3522182" y="3846259"/>
                <a:ext cx="656467" cy="419144"/>
                <a:chOff x="3522182" y="3844987"/>
                <a:chExt cx="656467" cy="419144"/>
              </a:xfrm>
            </p:grpSpPr>
            <p:sp>
              <p:nvSpPr>
                <p:cNvPr id="917" name="Google Shape;917;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31" name="Google Shape;931;p277"/>
              <p:cNvGrpSpPr/>
              <p:nvPr/>
            </p:nvGrpSpPr>
            <p:grpSpPr>
              <a:xfrm>
                <a:off x="3522182" y="1990447"/>
                <a:ext cx="656467" cy="417878"/>
                <a:chOff x="3522182" y="2008227"/>
                <a:chExt cx="656467" cy="417878"/>
              </a:xfrm>
            </p:grpSpPr>
            <p:sp>
              <p:nvSpPr>
                <p:cNvPr id="913" name="Google Shape;913;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2" name="Google Shape;932;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33" name="Google Shape;933;p277"/>
              <p:cNvGrpSpPr/>
              <p:nvPr/>
            </p:nvGrpSpPr>
            <p:grpSpPr>
              <a:xfrm>
                <a:off x="3522182" y="2609527"/>
                <a:ext cx="656467" cy="417878"/>
                <a:chOff x="3522182" y="2620957"/>
                <a:chExt cx="656467" cy="417878"/>
              </a:xfrm>
            </p:grpSpPr>
            <p:sp>
              <p:nvSpPr>
                <p:cNvPr id="921" name="Google Shape;921;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4" name="Google Shape;934;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35" name="Google Shape;935;p277"/>
              <p:cNvGrpSpPr/>
              <p:nvPr/>
            </p:nvGrpSpPr>
            <p:grpSpPr>
              <a:xfrm>
                <a:off x="3522182" y="4465339"/>
                <a:ext cx="656467" cy="419144"/>
                <a:chOff x="3522182" y="4457719"/>
                <a:chExt cx="656467" cy="419144"/>
              </a:xfrm>
            </p:grpSpPr>
            <p:sp>
              <p:nvSpPr>
                <p:cNvPr id="915" name="Google Shape;915;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6" name="Google Shape;936;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37" name="Google Shape;937;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38" name="Google Shape;938;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39" name="Google Shape;939;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0" name="Google Shape;940;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1" name="Google Shape;941;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2" name="Google Shape;942;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3" name="Google Shape;943;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4" name="Google Shape;944;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5"/>
        <p:cNvGrpSpPr/>
        <p:nvPr/>
      </p:nvGrpSpPr>
      <p:grpSpPr>
        <a:xfrm>
          <a:off x="0" y="0"/>
          <a:ext cx="0" cy="0"/>
          <a:chOff x="0" y="0"/>
          <a:chExt cx="0" cy="0"/>
        </a:xfrm>
      </p:grpSpPr>
      <p:sp>
        <p:nvSpPr>
          <p:cNvPr id="946" name="Google Shape;946;p278"/>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7" name="Google Shape;947;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48" name="Google Shape;948;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0" name="Google Shape;950;p278"/>
          <p:cNvGrpSpPr/>
          <p:nvPr/>
        </p:nvGrpSpPr>
        <p:grpSpPr>
          <a:xfrm>
            <a:off x="716012" y="759582"/>
            <a:ext cx="3556067" cy="4132337"/>
            <a:chOff x="520700" y="759582"/>
            <a:chExt cx="3556067" cy="4132337"/>
          </a:xfrm>
        </p:grpSpPr>
        <p:cxnSp>
          <p:nvCxnSpPr>
            <p:cNvPr id="951" name="Google Shape;951;p278"/>
            <p:cNvCxnSpPr>
              <a:stCxn id="952" idx="6"/>
              <a:endCxn id="953"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4" name="Google Shape;954;p278"/>
            <p:cNvCxnSpPr>
              <a:stCxn id="952" idx="6"/>
              <a:endCxn id="955"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6" name="Google Shape;956;p278"/>
            <p:cNvCxnSpPr>
              <a:stCxn id="952" idx="6"/>
              <a:endCxn id="957"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8" name="Google Shape;958;p278"/>
            <p:cNvCxnSpPr>
              <a:stCxn id="952" idx="6"/>
              <a:endCxn id="959"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0" name="Google Shape;960;p278"/>
            <p:cNvCxnSpPr>
              <a:stCxn id="952" idx="6"/>
              <a:endCxn id="961"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2" name="Google Shape;962;p278"/>
            <p:cNvCxnSpPr>
              <a:stCxn id="952" idx="6"/>
              <a:endCxn id="963"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4" name="Google Shape;964;p278"/>
            <p:cNvCxnSpPr>
              <a:endCxn id="96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2" name="Google Shape;952;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6" name="Google Shape;966;p278"/>
            <p:cNvGrpSpPr/>
            <p:nvPr/>
          </p:nvGrpSpPr>
          <p:grpSpPr>
            <a:xfrm>
              <a:off x="3420306" y="759582"/>
              <a:ext cx="656461" cy="4132337"/>
              <a:chOff x="3522182" y="752447"/>
              <a:chExt cx="656468" cy="4132036"/>
            </a:xfrm>
          </p:grpSpPr>
          <p:grpSp>
            <p:nvGrpSpPr>
              <p:cNvPr id="967" name="Google Shape;967;p278"/>
              <p:cNvGrpSpPr/>
              <p:nvPr/>
            </p:nvGrpSpPr>
            <p:grpSpPr>
              <a:xfrm>
                <a:off x="3522182" y="752447"/>
                <a:ext cx="656468" cy="419144"/>
                <a:chOff x="3522182" y="782927"/>
                <a:chExt cx="656468" cy="419144"/>
              </a:xfrm>
            </p:grpSpPr>
            <p:sp>
              <p:nvSpPr>
                <p:cNvPr id="953" name="Google Shape;953;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69" name="Google Shape;969;p278"/>
              <p:cNvGrpSpPr/>
              <p:nvPr/>
            </p:nvGrpSpPr>
            <p:grpSpPr>
              <a:xfrm>
                <a:off x="3522182" y="1371527"/>
                <a:ext cx="656467" cy="419144"/>
                <a:chOff x="3522182" y="1395657"/>
                <a:chExt cx="656467" cy="419144"/>
              </a:xfrm>
            </p:grpSpPr>
            <p:sp>
              <p:nvSpPr>
                <p:cNvPr id="955" name="Google Shape;955;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71" name="Google Shape;971;p278"/>
              <p:cNvGrpSpPr/>
              <p:nvPr/>
            </p:nvGrpSpPr>
            <p:grpSpPr>
              <a:xfrm>
                <a:off x="3522182" y="3228607"/>
                <a:ext cx="656467" cy="417878"/>
                <a:chOff x="3522182" y="3233686"/>
                <a:chExt cx="656467" cy="417878"/>
              </a:xfrm>
            </p:grpSpPr>
            <p:sp>
              <p:nvSpPr>
                <p:cNvPr id="963" name="Google Shape;963;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73" name="Google Shape;973;p278"/>
              <p:cNvGrpSpPr/>
              <p:nvPr/>
            </p:nvGrpSpPr>
            <p:grpSpPr>
              <a:xfrm>
                <a:off x="3522182" y="3846259"/>
                <a:ext cx="656467" cy="419144"/>
                <a:chOff x="3522182" y="3844987"/>
                <a:chExt cx="656467" cy="419144"/>
              </a:xfrm>
            </p:grpSpPr>
            <p:sp>
              <p:nvSpPr>
                <p:cNvPr id="961" name="Google Shape;961;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75" name="Google Shape;975;p278"/>
              <p:cNvGrpSpPr/>
              <p:nvPr/>
            </p:nvGrpSpPr>
            <p:grpSpPr>
              <a:xfrm>
                <a:off x="3522182" y="1990447"/>
                <a:ext cx="656467" cy="417878"/>
                <a:chOff x="3522182" y="2008227"/>
                <a:chExt cx="656467" cy="417878"/>
              </a:xfrm>
            </p:grpSpPr>
            <p:sp>
              <p:nvSpPr>
                <p:cNvPr id="957" name="Google Shape;957;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6" name="Google Shape;976;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77" name="Google Shape;977;p278"/>
              <p:cNvGrpSpPr/>
              <p:nvPr/>
            </p:nvGrpSpPr>
            <p:grpSpPr>
              <a:xfrm>
                <a:off x="3522182" y="2609527"/>
                <a:ext cx="656467" cy="417878"/>
                <a:chOff x="3522182" y="2620957"/>
                <a:chExt cx="656467" cy="417878"/>
              </a:xfrm>
            </p:grpSpPr>
            <p:sp>
              <p:nvSpPr>
                <p:cNvPr id="965" name="Google Shape;965;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8" name="Google Shape;978;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79" name="Google Shape;979;p278"/>
              <p:cNvGrpSpPr/>
              <p:nvPr/>
            </p:nvGrpSpPr>
            <p:grpSpPr>
              <a:xfrm>
                <a:off x="3522182" y="4465339"/>
                <a:ext cx="656467" cy="419144"/>
                <a:chOff x="3522182" y="4457719"/>
                <a:chExt cx="656467" cy="419144"/>
              </a:xfrm>
            </p:grpSpPr>
            <p:sp>
              <p:nvSpPr>
                <p:cNvPr id="959" name="Google Shape;959;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0" name="Google Shape;980;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81" name="Google Shape;981;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2" name="Google Shape;982;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3" name="Google Shape;983;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4" name="Google Shape;984;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5" name="Google Shape;985;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6" name="Google Shape;986;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7" name="Google Shape;987;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8" name="Google Shape;988;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89"/>
        <p:cNvGrpSpPr/>
        <p:nvPr/>
      </p:nvGrpSpPr>
      <p:grpSpPr>
        <a:xfrm>
          <a:off x="0" y="0"/>
          <a:ext cx="0" cy="0"/>
          <a:chOff x="0" y="0"/>
          <a:chExt cx="0" cy="0"/>
        </a:xfrm>
      </p:grpSpPr>
      <p:pic>
        <p:nvPicPr>
          <p:cNvPr id="990" name="Google Shape;990;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91" name="Google Shape;991;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2" name="Google Shape;992;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93" name="Google Shape;993;p279"/>
          <p:cNvGrpSpPr/>
          <p:nvPr/>
        </p:nvGrpSpPr>
        <p:grpSpPr>
          <a:xfrm>
            <a:off x="1060707" y="857568"/>
            <a:ext cx="3060700" cy="3921125"/>
            <a:chOff x="520700" y="865188"/>
            <a:chExt cx="3060700" cy="3921125"/>
          </a:xfrm>
        </p:grpSpPr>
        <p:cxnSp>
          <p:nvCxnSpPr>
            <p:cNvPr id="994" name="Google Shape;994;p279"/>
            <p:cNvCxnSpPr>
              <a:stCxn id="995" idx="6"/>
              <a:endCxn id="996"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7" name="Google Shape;997;p279"/>
            <p:cNvCxnSpPr>
              <a:stCxn id="995" idx="6"/>
              <a:endCxn id="998"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9" name="Google Shape;999;p279"/>
            <p:cNvCxnSpPr>
              <a:stCxn id="995" idx="6"/>
              <a:endCxn id="1000"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1" name="Google Shape;1001;p279"/>
            <p:cNvCxnSpPr>
              <a:stCxn id="995" idx="6"/>
              <a:endCxn id="1002"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3" name="Google Shape;1003;p279"/>
            <p:cNvCxnSpPr>
              <a:stCxn id="995" idx="6"/>
              <a:endCxn id="1004"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5" name="Google Shape;1005;p279"/>
            <p:cNvCxnSpPr>
              <a:stCxn id="995" idx="6"/>
              <a:endCxn id="1006"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7" name="Google Shape;1007;p279"/>
            <p:cNvCxnSpPr>
              <a:endCxn id="1008"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5" name="Google Shape;995;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996" name="Google Shape;996;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8" name="Google Shape;998;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4" name="Google Shape;1004;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0" name="Google Shape;1000;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2" name="Google Shape;1002;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09" name="Google Shape;1009;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6" name="Google Shape;1016;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17"/>
        <p:cNvGrpSpPr/>
        <p:nvPr/>
      </p:nvGrpSpPr>
      <p:grpSpPr>
        <a:xfrm>
          <a:off x="0" y="0"/>
          <a:ext cx="0" cy="0"/>
          <a:chOff x="0" y="0"/>
          <a:chExt cx="0" cy="0"/>
        </a:xfrm>
      </p:grpSpPr>
      <p:pic>
        <p:nvPicPr>
          <p:cNvPr id="1018" name="Google Shape;1018;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9" name="Google Shape;1019;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0" name="Google Shape;1020;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1" name="Google Shape;1021;p280"/>
          <p:cNvGrpSpPr/>
          <p:nvPr/>
        </p:nvGrpSpPr>
        <p:grpSpPr>
          <a:xfrm>
            <a:off x="1060707" y="857568"/>
            <a:ext cx="3060700" cy="3921125"/>
            <a:chOff x="520700" y="865188"/>
            <a:chExt cx="3060700" cy="3921125"/>
          </a:xfrm>
        </p:grpSpPr>
        <p:cxnSp>
          <p:nvCxnSpPr>
            <p:cNvPr id="1022" name="Google Shape;1022;p280"/>
            <p:cNvCxnSpPr>
              <a:stCxn id="1023" idx="6"/>
              <a:endCxn id="1024"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5" name="Google Shape;1025;p280"/>
            <p:cNvCxnSpPr>
              <a:stCxn id="1023" idx="6"/>
              <a:endCxn id="1026"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7" name="Google Shape;1027;p280"/>
            <p:cNvCxnSpPr>
              <a:stCxn id="1023" idx="6"/>
              <a:endCxn id="1028"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9" name="Google Shape;1029;p280"/>
            <p:cNvCxnSpPr>
              <a:stCxn id="1023" idx="6"/>
              <a:endCxn id="1030"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1" name="Google Shape;1031;p280"/>
            <p:cNvCxnSpPr>
              <a:stCxn id="1023" idx="6"/>
              <a:endCxn id="1032"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3" name="Google Shape;1033;p280"/>
            <p:cNvCxnSpPr>
              <a:stCxn id="1023" idx="6"/>
              <a:endCxn id="1034"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5" name="Google Shape;1035;p280"/>
            <p:cNvCxnSpPr>
              <a:endCxn id="103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3" name="Google Shape;1023;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4" name="Google Shape;1024;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6" name="Google Shape;1026;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4" name="Google Shape;1034;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2" name="Google Shape;1032;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8" name="Google Shape;1028;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0" name="Google Shape;1030;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7" name="Google Shape;1037;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4" name="Google Shape;1044;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5"/>
        <p:cNvGrpSpPr/>
        <p:nvPr/>
      </p:nvGrpSpPr>
      <p:grpSpPr>
        <a:xfrm>
          <a:off x="0" y="0"/>
          <a:ext cx="0" cy="0"/>
          <a:chOff x="0" y="0"/>
          <a:chExt cx="0" cy="0"/>
        </a:xfrm>
      </p:grpSpPr>
      <p:pic>
        <p:nvPicPr>
          <p:cNvPr id="1046" name="Google Shape;1046;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7" name="Google Shape;1047;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8" name="Google Shape;1048;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9" name="Google Shape;1049;p281"/>
          <p:cNvGrpSpPr/>
          <p:nvPr/>
        </p:nvGrpSpPr>
        <p:grpSpPr>
          <a:xfrm>
            <a:off x="1060707" y="857568"/>
            <a:ext cx="3060700" cy="3921125"/>
            <a:chOff x="520700" y="865188"/>
            <a:chExt cx="3060700" cy="3921125"/>
          </a:xfrm>
        </p:grpSpPr>
        <p:cxnSp>
          <p:nvCxnSpPr>
            <p:cNvPr id="1050" name="Google Shape;1050;p281"/>
            <p:cNvCxnSpPr>
              <a:stCxn id="1051" idx="6"/>
              <a:endCxn id="1052"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3" name="Google Shape;1053;p281"/>
            <p:cNvCxnSpPr>
              <a:stCxn id="1051" idx="6"/>
              <a:endCxn id="1054"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5" name="Google Shape;1055;p281"/>
            <p:cNvCxnSpPr>
              <a:stCxn id="1051" idx="6"/>
              <a:endCxn id="1056"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7" name="Google Shape;1057;p281"/>
            <p:cNvCxnSpPr>
              <a:stCxn id="1051" idx="6"/>
              <a:endCxn id="1058"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9" name="Google Shape;1059;p281"/>
            <p:cNvCxnSpPr>
              <a:stCxn id="1051" idx="6"/>
              <a:endCxn id="1060"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1" name="Google Shape;1061;p281"/>
            <p:cNvCxnSpPr>
              <a:stCxn id="1051" idx="6"/>
              <a:endCxn id="1062"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3" name="Google Shape;1063;p281"/>
            <p:cNvCxnSpPr>
              <a:endCxn id="106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1" name="Google Shape;1051;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2" name="Google Shape;1052;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4" name="Google Shape;1054;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2" name="Google Shape;1062;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0" name="Google Shape;1060;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6" name="Google Shape;1056;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8" name="Google Shape;1058;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5" name="Google Shape;1065;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2" name="Google Shape;1072;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73"/>
        <p:cNvGrpSpPr/>
        <p:nvPr/>
      </p:nvGrpSpPr>
      <p:grpSpPr>
        <a:xfrm>
          <a:off x="0" y="0"/>
          <a:ext cx="0" cy="0"/>
          <a:chOff x="0" y="0"/>
          <a:chExt cx="0" cy="0"/>
        </a:xfrm>
      </p:grpSpPr>
      <p:pic>
        <p:nvPicPr>
          <p:cNvPr id="1074" name="Google Shape;1074;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75" name="Google Shape;1075;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6" name="Google Shape;1076;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7" name="Google Shape;1077;p282"/>
          <p:cNvGrpSpPr/>
          <p:nvPr/>
        </p:nvGrpSpPr>
        <p:grpSpPr>
          <a:xfrm>
            <a:off x="2441263" y="1060409"/>
            <a:ext cx="4259386" cy="3399177"/>
            <a:chOff x="2441263" y="1068029"/>
            <a:chExt cx="4259386" cy="3399177"/>
          </a:xfrm>
        </p:grpSpPr>
        <p:pic>
          <p:nvPicPr>
            <p:cNvPr id="1078" name="Google Shape;1078;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79" name="Google Shape;1079;p282"/>
            <p:cNvGrpSpPr/>
            <p:nvPr/>
          </p:nvGrpSpPr>
          <p:grpSpPr>
            <a:xfrm>
              <a:off x="2441263" y="1089939"/>
              <a:ext cx="4259386" cy="3377267"/>
              <a:chOff x="2441263" y="1089939"/>
              <a:chExt cx="4259386" cy="3377267"/>
            </a:xfrm>
          </p:grpSpPr>
          <p:sp>
            <p:nvSpPr>
              <p:cNvPr id="1080" name="Google Shape;1080;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1" name="Google Shape;1081;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2" name="Google Shape;1082;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3" name="Google Shape;1083;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4" name="Google Shape;1084;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5" name="Google Shape;1085;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6" name="Google Shape;1086;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87" name="Google Shape;1087;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088" name="Google Shape;1088;p282"/>
            <p:cNvGrpSpPr/>
            <p:nvPr/>
          </p:nvGrpSpPr>
          <p:grpSpPr>
            <a:xfrm>
              <a:off x="3551613" y="1402488"/>
              <a:ext cx="2053983" cy="2053983"/>
              <a:chOff x="3766548" y="1602249"/>
              <a:chExt cx="2053983" cy="2053983"/>
            </a:xfrm>
          </p:grpSpPr>
          <p:sp>
            <p:nvSpPr>
              <p:cNvPr id="1089" name="Google Shape;1089;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090" name="Google Shape;1090;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091" name="Google Shape;1091;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2" name="Google Shape;1092;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4"/>
        <p:cNvGrpSpPr/>
        <p:nvPr/>
      </p:nvGrpSpPr>
      <p:grpSpPr>
        <a:xfrm>
          <a:off x="0" y="0"/>
          <a:ext cx="0" cy="0"/>
          <a:chOff x="0" y="0"/>
          <a:chExt cx="0" cy="0"/>
        </a:xfrm>
      </p:grpSpPr>
      <p:pic>
        <p:nvPicPr>
          <p:cNvPr id="45" name="Google Shape;45;p220"/>
          <p:cNvPicPr preferRelativeResize="0"/>
          <p:nvPr/>
        </p:nvPicPr>
        <p:blipFill rotWithShape="1">
          <a:blip r:embed="rId2">
            <a:alphaModFix/>
          </a:blip>
          <a:srcRect l="16976" t="14937" r="19508" b="5408"/>
          <a:stretch/>
        </p:blipFill>
        <p:spPr>
          <a:xfrm>
            <a:off x="6412523" y="0"/>
            <a:ext cx="2731477" cy="5143500"/>
          </a:xfrm>
          <a:prstGeom prst="rect">
            <a:avLst/>
          </a:prstGeom>
          <a:noFill/>
          <a:ln>
            <a:noFill/>
          </a:ln>
        </p:spPr>
      </p:pic>
      <p:pic>
        <p:nvPicPr>
          <p:cNvPr id="46" name="Google Shape;46;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7" name="Google Shape;47;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8" name="Google Shape;48;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9" name="Google Shape;49;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86"/>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1"/>
        <p:cNvGrpSpPr/>
        <p:nvPr/>
      </p:nvGrpSpPr>
      <p:grpSpPr>
        <a:xfrm>
          <a:off x="0" y="0"/>
          <a:ext cx="0" cy="0"/>
          <a:chOff x="0" y="0"/>
          <a:chExt cx="0" cy="0"/>
        </a:xfrm>
      </p:grpSpPr>
      <p:sp>
        <p:nvSpPr>
          <p:cNvPr id="52" name="Google Shape;52;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3" name="Google Shape;53;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54" name="Google Shape;54;p221"/>
          <p:cNvSpPr>
            <a:spLocks noGrp="1"/>
          </p:cNvSpPr>
          <p:nvPr>
            <p:ph type="pic" idx="2"/>
          </p:nvPr>
        </p:nvSpPr>
        <p:spPr>
          <a:xfrm>
            <a:off x="4983850" y="776920"/>
            <a:ext cx="4160150" cy="4050508"/>
          </a:xfrm>
          <a:prstGeom prst="rect">
            <a:avLst/>
          </a:prstGeom>
          <a:noFill/>
          <a:ln>
            <a:noFill/>
          </a:ln>
        </p:spPr>
      </p:sp>
      <p:sp>
        <p:nvSpPr>
          <p:cNvPr id="55" name="Google Shape;55;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 name="Google Shape;56;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7" name="Google Shape;57;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8" cy="2133815"/>
            <a:chOff x="822793" y="1506938"/>
            <a:chExt cx="7494348"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8" cy="2133815"/>
            <a:chOff x="822793" y="1506938"/>
            <a:chExt cx="7494348"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8" cy="2133815"/>
            <a:chOff x="822793" y="1506938"/>
            <a:chExt cx="7494348"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58"/>
        <p:cNvGrpSpPr/>
        <p:nvPr/>
      </p:nvGrpSpPr>
      <p:grpSpPr>
        <a:xfrm>
          <a:off x="0" y="0"/>
          <a:ext cx="0" cy="0"/>
          <a:chOff x="0" y="0"/>
          <a:chExt cx="0" cy="0"/>
        </a:xfrm>
      </p:grpSpPr>
      <p:pic>
        <p:nvPicPr>
          <p:cNvPr id="59" name="Google Shape;59;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0" name="Google Shape;60;p222"/>
          <p:cNvSpPr>
            <a:spLocks noGrp="1"/>
          </p:cNvSpPr>
          <p:nvPr>
            <p:ph type="pic" idx="2"/>
          </p:nvPr>
        </p:nvSpPr>
        <p:spPr>
          <a:xfrm>
            <a:off x="4983850" y="776920"/>
            <a:ext cx="4160150" cy="4050508"/>
          </a:xfrm>
          <a:prstGeom prst="rect">
            <a:avLst/>
          </a:prstGeom>
          <a:noFill/>
          <a:ln>
            <a:noFill/>
          </a:ln>
        </p:spPr>
      </p:sp>
      <p:sp>
        <p:nvSpPr>
          <p:cNvPr id="61" name="Google Shape;61;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 name="Google Shape;62;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 name="Google Shape;63;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eepakKumar-15/Group_A53_02"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a:t>“FOOD-DELIVERY”</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a:t>Task - 1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80" name="Google Shape;1880;p212"/>
          <p:cNvSpPr txBox="1">
            <a:spLocks noGrp="1"/>
          </p:cNvSpPr>
          <p:nvPr>
            <p:ph type="body" idx="2"/>
          </p:nvPr>
        </p:nvSpPr>
        <p:spPr>
          <a:xfrm>
            <a:off x="4089330" y="1789254"/>
            <a:ext cx="2722200" cy="1169511"/>
          </a:xfrm>
          <a:prstGeom prst="rect">
            <a:avLst/>
          </a:prstGeom>
          <a:noFill/>
          <a:ln>
            <a:noFill/>
          </a:ln>
        </p:spPr>
        <p:txBody>
          <a:bodyPr spcFirstLastPara="1" wrap="square" lIns="91425" tIns="45700" rIns="91425" bIns="45700" anchor="ctr" anchorCtr="0">
            <a:spAutoFit/>
          </a:bodyPr>
          <a:lstStyle/>
          <a:p>
            <a:pPr marL="0" lvl="0" indent="0" algn="ctr" rtl="0">
              <a:lnSpc>
                <a:spcPct val="100000"/>
              </a:lnSpc>
              <a:spcBef>
                <a:spcPts val="0"/>
              </a:spcBef>
              <a:spcAft>
                <a:spcPts val="0"/>
              </a:spcAft>
              <a:buClr>
                <a:srgbClr val="BD8738"/>
              </a:buClr>
              <a:buSzPts val="2000"/>
              <a:buNone/>
            </a:pPr>
            <a:r>
              <a:rPr lang="en-IN" b="0" i="0" dirty="0">
                <a:solidFill>
                  <a:srgbClr val="BD8738"/>
                </a:solidFill>
                <a:latin typeface="EB Garamond SemiBold"/>
                <a:ea typeface="EB Garamond SemiBold"/>
                <a:cs typeface="EB Garamond SemiBold"/>
                <a:sym typeface="EB Garamond SemiBold"/>
              </a:rPr>
              <a:t>https://github.com/DeepakKumar-15/Group_A53_02</a:t>
            </a:r>
            <a:r>
              <a:rPr lang="en-IN" b="0" i="0" dirty="0">
                <a:solidFill>
                  <a:srgbClr val="BD8738"/>
                </a:solidFill>
                <a:latin typeface="EB Garamond SemiBold"/>
                <a:ea typeface="EB Garamond SemiBold"/>
                <a:cs typeface="EB Garamond SemiBold"/>
                <a:sym typeface="EB Garamond SemiBold"/>
                <a:hlinkClick r:id="rId3"/>
              </a:rPr>
              <a:t>https://github.com/DeepakKumar-15/Group_A53_02</a:t>
            </a:r>
            <a:endParaRPr b="0" i="0" dirty="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FOOD DELIVERY</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92100" algn="l" rtl="0">
              <a:lnSpc>
                <a:spcPct val="100000"/>
              </a:lnSpc>
              <a:spcBef>
                <a:spcPts val="0"/>
              </a:spcBef>
              <a:spcAft>
                <a:spcPts val="0"/>
              </a:spcAft>
              <a:buClr>
                <a:schemeClr val="lt1"/>
              </a:buClr>
              <a:buSzPts val="1400"/>
              <a:buFont typeface="EB Garamond Medium"/>
              <a:buChar char="▪"/>
            </a:pPr>
            <a:r>
              <a:rPr lang="en-US" dirty="0">
                <a:latin typeface="EB Garamond Medium"/>
                <a:ea typeface="EB Garamond Medium"/>
                <a:cs typeface="EB Garamond Medium"/>
                <a:sym typeface="EB Garamond Medium"/>
              </a:rPr>
              <a:t>Your Project Introduction</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4243861" y="125876"/>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2312649067"/>
              </p:ext>
            </p:extLst>
          </p:nvPr>
        </p:nvGraphicFramePr>
        <p:xfrm>
          <a:off x="85407" y="1741459"/>
          <a:ext cx="4548586" cy="2590620"/>
        </p:xfrm>
        <a:graphic>
          <a:graphicData uri="http://schemas.openxmlformats.org/drawingml/2006/table">
            <a:tbl>
              <a:tblPr>
                <a:noFill/>
                <a:tableStyleId>{11988E83-D4C4-4DDE-B1E8-2A12097C507F}</a:tableStyleId>
              </a:tblPr>
              <a:tblGrid>
                <a:gridCol w="1848759">
                  <a:extLst>
                    <a:ext uri="{9D8B030D-6E8A-4147-A177-3AD203B41FA5}">
                      <a16:colId xmlns:a16="http://schemas.microsoft.com/office/drawing/2014/main" val="20000"/>
                    </a:ext>
                  </a:extLst>
                </a:gridCol>
                <a:gridCol w="1834304">
                  <a:extLst>
                    <a:ext uri="{9D8B030D-6E8A-4147-A177-3AD203B41FA5}">
                      <a16:colId xmlns:a16="http://schemas.microsoft.com/office/drawing/2014/main" val="20001"/>
                    </a:ext>
                  </a:extLst>
                </a:gridCol>
                <a:gridCol w="865523">
                  <a:extLst>
                    <a:ext uri="{9D8B030D-6E8A-4147-A177-3AD203B41FA5}">
                      <a16:colId xmlns:a16="http://schemas.microsoft.com/office/drawing/2014/main" val="20002"/>
                    </a:ext>
                  </a:extLst>
                </a:gridCol>
              </a:tblGrid>
              <a:tr h="330787">
                <a:tc>
                  <a:txBody>
                    <a:bodyPr/>
                    <a:lstStyle/>
                    <a:p>
                      <a:pPr marL="0" lvl="0" indent="0" algn="ctr" rtl="0">
                        <a:spcBef>
                          <a:spcPts val="0"/>
                        </a:spcBef>
                        <a:spcAft>
                          <a:spcPts val="0"/>
                        </a:spcAft>
                        <a:buNone/>
                      </a:pPr>
                      <a:r>
                        <a:rPr lang="en-US" b="1" dirty="0">
                          <a:solidFill>
                            <a:schemeClr val="lt2"/>
                          </a:solidFill>
                        </a:rPr>
                        <a:t>LMS Username</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extLst>
                  <a:ext uri="{0D108BD9-81ED-4DB2-BD59-A6C34878D82A}">
                    <a16:rowId xmlns:a16="http://schemas.microsoft.com/office/drawing/2014/main" val="10000"/>
                  </a:ext>
                </a:extLst>
              </a:tr>
              <a:tr h="330787">
                <a:tc>
                  <a:txBody>
                    <a:bodyPr/>
                    <a:lstStyle/>
                    <a:p>
                      <a:pPr marL="0" lvl="0" indent="0" algn="l" rtl="0">
                        <a:spcBef>
                          <a:spcPts val="0"/>
                        </a:spcBef>
                        <a:spcAft>
                          <a:spcPts val="0"/>
                        </a:spcAft>
                        <a:buNone/>
                      </a:pPr>
                      <a:r>
                        <a:rPr lang="en-IN" dirty="0">
                          <a:solidFill>
                            <a:schemeClr val="bg1"/>
                          </a:solidFill>
                        </a:rPr>
                        <a:t>2113a53227</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DHIVYADHARSHINI P</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extLst>
                  <a:ext uri="{0D108BD9-81ED-4DB2-BD59-A6C34878D82A}">
                    <a16:rowId xmlns:a16="http://schemas.microsoft.com/office/drawing/2014/main" val="10001"/>
                  </a:ext>
                </a:extLst>
              </a:tr>
              <a:tr h="330787">
                <a:tc>
                  <a:txBody>
                    <a:bodyPr/>
                    <a:lstStyle/>
                    <a:p>
                      <a:pPr marL="0" lvl="0" indent="0" algn="l" rtl="0">
                        <a:spcBef>
                          <a:spcPts val="0"/>
                        </a:spcBef>
                        <a:spcAft>
                          <a:spcPts val="0"/>
                        </a:spcAft>
                        <a:buNone/>
                      </a:pPr>
                      <a:r>
                        <a:rPr lang="en-IN" dirty="0">
                          <a:solidFill>
                            <a:schemeClr val="bg1"/>
                          </a:solidFill>
                        </a:rPr>
                        <a:t>2113a53229</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DIVYA R</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extLst>
                  <a:ext uri="{0D108BD9-81ED-4DB2-BD59-A6C34878D82A}">
                    <a16:rowId xmlns:a16="http://schemas.microsoft.com/office/drawing/2014/main" val="10002"/>
                  </a:ext>
                </a:extLst>
              </a:tr>
              <a:tr h="330787">
                <a:tc>
                  <a:txBody>
                    <a:bodyPr/>
                    <a:lstStyle/>
                    <a:p>
                      <a:pPr marL="0" lvl="0" indent="0" algn="l" rtl="0">
                        <a:spcBef>
                          <a:spcPts val="0"/>
                        </a:spcBef>
                        <a:spcAft>
                          <a:spcPts val="0"/>
                        </a:spcAft>
                        <a:buNone/>
                      </a:pPr>
                      <a:r>
                        <a:rPr lang="en-IN" dirty="0">
                          <a:solidFill>
                            <a:schemeClr val="bg1"/>
                          </a:solidFill>
                        </a:rPr>
                        <a:t>2113a53224</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DEEPAK KUMAR D</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extLst>
                  <a:ext uri="{0D108BD9-81ED-4DB2-BD59-A6C34878D82A}">
                    <a16:rowId xmlns:a16="http://schemas.microsoft.com/office/drawing/2014/main" val="10003"/>
                  </a:ext>
                </a:extLst>
              </a:tr>
              <a:tr h="330787">
                <a:tc>
                  <a:txBody>
                    <a:bodyPr/>
                    <a:lstStyle/>
                    <a:p>
                      <a:pPr marL="0" lvl="0" indent="0" algn="l" rtl="0">
                        <a:spcBef>
                          <a:spcPts val="0"/>
                        </a:spcBef>
                        <a:spcAft>
                          <a:spcPts val="0"/>
                        </a:spcAft>
                        <a:buNone/>
                      </a:pPr>
                      <a:r>
                        <a:rPr lang="en-IN" dirty="0">
                          <a:solidFill>
                            <a:schemeClr val="bg1"/>
                          </a:solidFill>
                        </a:rPr>
                        <a:t>2113a53213</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AKSHAY KUMAR V</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A53</a:t>
                      </a:r>
                      <a:endParaRPr dirty="0">
                        <a:solidFill>
                          <a:schemeClr val="bg1"/>
                        </a:solidFill>
                      </a:endParaRPr>
                    </a:p>
                  </a:txBody>
                  <a:tcPr marL="91425" marR="91425" marT="91425" marB="91425"/>
                </a:tc>
                <a:extLst>
                  <a:ext uri="{0D108BD9-81ED-4DB2-BD59-A6C34878D82A}">
                    <a16:rowId xmlns:a16="http://schemas.microsoft.com/office/drawing/2014/main" val="10004"/>
                  </a:ext>
                </a:extLst>
              </a:tr>
              <a:tr h="330787">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Creation of SRS &amp; </a:t>
            </a:r>
            <a:r>
              <a:rPr lang="en-US" sz="1600" b="1" dirty="0" err="1">
                <a:solidFill>
                  <a:srgbClr val="0B5394"/>
                </a:solidFill>
                <a:latin typeface="EB Garamond Medium"/>
                <a:ea typeface="EB Garamond Medium"/>
                <a:cs typeface="EB Garamond Medium"/>
                <a:sym typeface="EB Garamond Medium"/>
              </a:rPr>
              <a:t>Github</a:t>
            </a:r>
            <a:endParaRPr sz="1600" b="1" dirty="0">
              <a:solidFill>
                <a:srgbClr val="0B5394"/>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dirty="0">
                <a:solidFill>
                  <a:schemeClr val="dk1"/>
                </a:solidFill>
                <a:latin typeface="EB Garamond Medium"/>
                <a:ea typeface="EB Garamond Medium"/>
                <a:cs typeface="EB Garamond Medium"/>
                <a:sym typeface="EB Garamond Medium"/>
              </a:rPr>
              <a:t>Create SRS : “FOOD DELIVERY”</a:t>
            </a:r>
            <a:endParaRPr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dirty="0">
                <a:solidFill>
                  <a:schemeClr val="dk1"/>
                </a:solidFill>
                <a:latin typeface="EB Garamond Medium"/>
                <a:ea typeface="EB Garamond Medium"/>
                <a:cs typeface="EB Garamond Medium"/>
                <a:sym typeface="EB Garamond Medium"/>
              </a:rPr>
              <a:t>Creation &amp; Set-up of </a:t>
            </a:r>
            <a:r>
              <a:rPr lang="en-US" dirty="0" err="1">
                <a:solidFill>
                  <a:schemeClr val="dk1"/>
                </a:solidFill>
                <a:latin typeface="EB Garamond Medium"/>
                <a:ea typeface="EB Garamond Medium"/>
                <a:cs typeface="EB Garamond Medium"/>
                <a:sym typeface="EB Garamond Medium"/>
              </a:rPr>
              <a:t>Github</a:t>
            </a:r>
            <a:r>
              <a:rPr lang="en-US" dirty="0">
                <a:solidFill>
                  <a:schemeClr val="dk1"/>
                </a:solidFill>
                <a:latin typeface="EB Garamond Medium"/>
                <a:ea typeface="EB Garamond Medium"/>
                <a:cs typeface="EB Garamond Medium"/>
                <a:sym typeface="EB Garamond Medium"/>
              </a:rPr>
              <a:t> account</a:t>
            </a:r>
            <a:endParaRPr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dirty="0">
                <a:solidFill>
                  <a:schemeClr val="dk1"/>
                </a:solidFill>
                <a:latin typeface="EB Garamond Medium"/>
                <a:ea typeface="EB Garamond Medium"/>
                <a:cs typeface="EB Garamond Medium"/>
                <a:sym typeface="EB Garamond Medium"/>
              </a:rPr>
              <a:t>Creation &amp; Hands-on to various commands of Git Bash</a:t>
            </a:r>
            <a:endParaRPr dirty="0">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lvl="0" indent="-317500" algn="l" rtl="0">
              <a:lnSpc>
                <a:spcPct val="107916"/>
              </a:lnSpc>
              <a:spcBef>
                <a:spcPts val="0"/>
              </a:spcBef>
              <a:spcAft>
                <a:spcPts val="0"/>
              </a:spcAft>
              <a:buClr>
                <a:schemeClr val="dk1"/>
              </a:buClr>
              <a:buSzPts val="1400"/>
              <a:buFont typeface="EB Garamond Medium"/>
              <a:buChar char="▪"/>
            </a:pPr>
            <a:r>
              <a:rPr lang="en-US">
                <a:solidFill>
                  <a:schemeClr val="dk1"/>
                </a:solidFill>
                <a:latin typeface="EB Garamond Medium"/>
                <a:ea typeface="EB Garamond Medium"/>
                <a:cs typeface="EB Garamond Medium"/>
                <a:sym typeface="EB Garamond Medium"/>
              </a:rPr>
              <a:t>Get to know about different lifecycle models.</a:t>
            </a:r>
            <a:endParaRPr>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a:solidFill>
                  <a:schemeClr val="dk1"/>
                </a:solidFill>
                <a:latin typeface="EB Garamond Medium"/>
                <a:ea typeface="EB Garamond Medium"/>
                <a:cs typeface="EB Garamond Medium"/>
                <a:sym typeface="EB Garamond Medium"/>
              </a:rPr>
              <a:t>Understanding importance and how to create an SRS</a:t>
            </a:r>
            <a:endParaRPr>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a:solidFill>
                  <a:schemeClr val="dk1"/>
                </a:solidFill>
                <a:latin typeface="EB Garamond Medium"/>
                <a:ea typeface="EB Garamond Medium"/>
                <a:cs typeface="EB Garamond Medium"/>
                <a:sym typeface="EB Garamond Medium"/>
              </a:rPr>
              <a:t>Knowing various commands of Github</a:t>
            </a:r>
            <a:endParaRPr>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i="0" u="none" strike="noStrike" cap="none">
                <a:solidFill>
                  <a:schemeClr val="dk1"/>
                </a:solidFill>
                <a:latin typeface="EB Garamond Medium"/>
                <a:ea typeface="EB Garamond Medium"/>
                <a:cs typeface="EB Garamond Medium"/>
                <a:sym typeface="EB Garamond Medium"/>
              </a:rPr>
              <a:t>100% Completion of the above tasks</a:t>
            </a:r>
            <a:endParaRPr>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Learning </a:t>
            </a:r>
            <a:r>
              <a:rPr lang="en-US" b="1">
                <a:solidFill>
                  <a:schemeClr val="lt2"/>
                </a:solidFill>
                <a:latin typeface="Public Sans"/>
                <a:ea typeface="Public Sans"/>
                <a:cs typeface="Public Sans"/>
                <a:sym typeface="Public Sans"/>
              </a:rPr>
              <a:t>O</a:t>
            </a:r>
            <a:r>
              <a:rPr lang="en-US" sz="1400" b="1" i="0" u="none" strike="noStrike" cap="none">
                <a:solidFill>
                  <a:schemeClr val="lt2"/>
                </a:solidFill>
                <a:latin typeface="Public Sans"/>
                <a:ea typeface="Public Sans"/>
                <a:cs typeface="Public Sans"/>
                <a:sym typeface="Public Sans"/>
              </a:rPr>
              <a:t>utcome</a:t>
            </a:r>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a:solidFill>
                  <a:schemeClr val="dk2"/>
                </a:solidFill>
                <a:latin typeface="EB Garamond"/>
                <a:ea typeface="EB Garamond"/>
                <a:cs typeface="EB Garamond"/>
                <a:sym typeface="EB Garamond"/>
              </a:rPr>
              <a:t>Task - 1</a:t>
            </a:r>
            <a:endParaRPr sz="1800" b="1">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06D261-941C-7029-2546-F434157C4882}"/>
              </a:ext>
            </a:extLst>
          </p:cNvPr>
          <p:cNvSpPr>
            <a:spLocks noGrp="1"/>
          </p:cNvSpPr>
          <p:nvPr>
            <p:ph type="title"/>
          </p:nvPr>
        </p:nvSpPr>
        <p:spPr/>
        <p:txBody>
          <a:bodyPr>
            <a:normAutofit fontScale="90000"/>
          </a:bodyPr>
          <a:lstStyle/>
          <a:p>
            <a:r>
              <a:rPr lang="en-IN" dirty="0"/>
              <a:t>SRS for “FOOD DELIVERY"</a:t>
            </a:r>
          </a:p>
        </p:txBody>
      </p:sp>
      <p:sp>
        <p:nvSpPr>
          <p:cNvPr id="5" name="Text Placeholder 4">
            <a:extLst>
              <a:ext uri="{FF2B5EF4-FFF2-40B4-BE49-F238E27FC236}">
                <a16:creationId xmlns:a16="http://schemas.microsoft.com/office/drawing/2014/main" id="{5FB6C7B4-0838-5C66-46C1-4FFE703670F4}"/>
              </a:ext>
            </a:extLst>
          </p:cNvPr>
          <p:cNvSpPr>
            <a:spLocks noGrp="1"/>
          </p:cNvSpPr>
          <p:nvPr>
            <p:ph type="body" idx="1"/>
          </p:nvPr>
        </p:nvSpPr>
        <p:spPr/>
        <p:txBody>
          <a:bodyPr/>
          <a:lstStyle/>
          <a:p>
            <a:r>
              <a:rPr lang="en-IN" dirty="0"/>
              <a:t>Functional Requirements </a:t>
            </a:r>
          </a:p>
        </p:txBody>
      </p:sp>
      <p:sp>
        <p:nvSpPr>
          <p:cNvPr id="6" name="Text Placeholder 5">
            <a:extLst>
              <a:ext uri="{FF2B5EF4-FFF2-40B4-BE49-F238E27FC236}">
                <a16:creationId xmlns:a16="http://schemas.microsoft.com/office/drawing/2014/main" id="{4816A7A2-9192-ECE4-3ACD-BD402541B6C3}"/>
              </a:ext>
            </a:extLst>
          </p:cNvPr>
          <p:cNvSpPr>
            <a:spLocks noGrp="1"/>
          </p:cNvSpPr>
          <p:nvPr>
            <p:ph type="body" idx="2"/>
          </p:nvPr>
        </p:nvSpPr>
        <p:spPr>
          <a:xfrm>
            <a:off x="135731" y="1194361"/>
            <a:ext cx="5930531" cy="3489151"/>
          </a:xfrm>
        </p:spPr>
        <p:txBody>
          <a:bodyPr>
            <a:normAutofit/>
          </a:bodyPr>
          <a:lstStyle/>
          <a:p>
            <a:r>
              <a:rPr lang="en-IN" dirty="0"/>
              <a:t>Push notifications.</a:t>
            </a:r>
          </a:p>
          <a:p>
            <a:r>
              <a:rPr lang="en-IN" dirty="0"/>
              <a:t>Discount/Rewards/Cashbacks.</a:t>
            </a:r>
          </a:p>
          <a:p>
            <a:r>
              <a:rPr lang="en-IN" dirty="0"/>
              <a:t>Real time GPS tracking.</a:t>
            </a:r>
          </a:p>
          <a:p>
            <a:r>
              <a:rPr lang="en-IN" dirty="0"/>
              <a:t>Easy payment options.</a:t>
            </a:r>
          </a:p>
          <a:p>
            <a:r>
              <a:rPr lang="en-IN" dirty="0"/>
              <a:t>Reviews &amp; Ratings.</a:t>
            </a:r>
          </a:p>
          <a:p>
            <a:r>
              <a:rPr lang="en-IN" dirty="0"/>
              <a:t>Easy order placements.</a:t>
            </a:r>
          </a:p>
          <a:p>
            <a:r>
              <a:rPr lang="en-IN" dirty="0"/>
              <a:t>Order scheduling and pickup.</a:t>
            </a:r>
          </a:p>
          <a:p>
            <a:r>
              <a:rPr lang="en-IN" dirty="0"/>
              <a:t>QR Codes.</a:t>
            </a:r>
          </a:p>
          <a:p>
            <a:r>
              <a:rPr lang="en-IN" dirty="0"/>
              <a:t>Geofencing.</a:t>
            </a:r>
          </a:p>
          <a:p>
            <a:r>
              <a:rPr lang="en-IN" dirty="0"/>
              <a:t>Search filters.</a:t>
            </a:r>
          </a:p>
          <a:p>
            <a:r>
              <a:rPr lang="en-IN" dirty="0"/>
              <a:t>Order history.</a:t>
            </a:r>
          </a:p>
          <a:p>
            <a:r>
              <a:rPr lang="en-IN" dirty="0"/>
              <a:t>In-app messages.</a:t>
            </a:r>
          </a:p>
          <a:p>
            <a:r>
              <a:rPr lang="en-IN" dirty="0" err="1"/>
              <a:t>Favorites</a:t>
            </a:r>
            <a:r>
              <a:rPr lang="en-IN" dirty="0"/>
              <a:t>.</a:t>
            </a:r>
          </a:p>
          <a:p>
            <a:r>
              <a:rPr lang="en-IN" dirty="0"/>
              <a:t>Contactless delivery.</a:t>
            </a:r>
          </a:p>
          <a:p>
            <a:r>
              <a:rPr lang="en-IN" dirty="0"/>
              <a:t>Voice recognition.</a:t>
            </a:r>
          </a:p>
          <a:p>
            <a:endParaRPr lang="en-IN" dirty="0"/>
          </a:p>
        </p:txBody>
      </p:sp>
    </p:spTree>
    <p:extLst>
      <p:ext uri="{BB962C8B-B14F-4D97-AF65-F5344CB8AC3E}">
        <p14:creationId xmlns:p14="http://schemas.microsoft.com/office/powerpoint/2010/main" val="1425098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06D261-941C-7029-2546-F434157C4882}"/>
              </a:ext>
            </a:extLst>
          </p:cNvPr>
          <p:cNvSpPr>
            <a:spLocks noGrp="1"/>
          </p:cNvSpPr>
          <p:nvPr>
            <p:ph type="title"/>
          </p:nvPr>
        </p:nvSpPr>
        <p:spPr/>
        <p:txBody>
          <a:bodyPr>
            <a:normAutofit fontScale="90000"/>
          </a:bodyPr>
          <a:lstStyle/>
          <a:p>
            <a:r>
              <a:rPr lang="en-IN" dirty="0"/>
              <a:t>SRS for “FOOD DELIVERY"</a:t>
            </a:r>
          </a:p>
        </p:txBody>
      </p:sp>
      <p:sp>
        <p:nvSpPr>
          <p:cNvPr id="5" name="Text Placeholder 4">
            <a:extLst>
              <a:ext uri="{FF2B5EF4-FFF2-40B4-BE49-F238E27FC236}">
                <a16:creationId xmlns:a16="http://schemas.microsoft.com/office/drawing/2014/main" id="{5FB6C7B4-0838-5C66-46C1-4FFE703670F4}"/>
              </a:ext>
            </a:extLst>
          </p:cNvPr>
          <p:cNvSpPr>
            <a:spLocks noGrp="1"/>
          </p:cNvSpPr>
          <p:nvPr>
            <p:ph type="body" idx="1"/>
          </p:nvPr>
        </p:nvSpPr>
        <p:spPr/>
        <p:txBody>
          <a:bodyPr/>
          <a:lstStyle/>
          <a:p>
            <a:r>
              <a:rPr lang="en-IN" dirty="0"/>
              <a:t>Non Functional Requirements </a:t>
            </a:r>
          </a:p>
        </p:txBody>
      </p:sp>
      <p:sp>
        <p:nvSpPr>
          <p:cNvPr id="6" name="Text Placeholder 5">
            <a:extLst>
              <a:ext uri="{FF2B5EF4-FFF2-40B4-BE49-F238E27FC236}">
                <a16:creationId xmlns:a16="http://schemas.microsoft.com/office/drawing/2014/main" id="{4816A7A2-9192-ECE4-3ACD-BD402541B6C3}"/>
              </a:ext>
            </a:extLst>
          </p:cNvPr>
          <p:cNvSpPr>
            <a:spLocks noGrp="1"/>
          </p:cNvSpPr>
          <p:nvPr>
            <p:ph type="body" idx="2"/>
          </p:nvPr>
        </p:nvSpPr>
        <p:spPr>
          <a:xfrm>
            <a:off x="135731" y="1194361"/>
            <a:ext cx="5930531" cy="3489151"/>
          </a:xfrm>
        </p:spPr>
        <p:txBody>
          <a:bodyPr/>
          <a:lstStyle/>
          <a:p>
            <a:r>
              <a:rPr lang="en-IN" dirty="0"/>
              <a:t>Loading speed.</a:t>
            </a:r>
          </a:p>
          <a:p>
            <a:r>
              <a:rPr lang="en-IN" dirty="0"/>
              <a:t>Time taken to deliver server response.</a:t>
            </a:r>
          </a:p>
          <a:p>
            <a:r>
              <a:rPr lang="en-IN" dirty="0"/>
              <a:t>User response time.</a:t>
            </a:r>
          </a:p>
          <a:p>
            <a:r>
              <a:rPr lang="en-IN" dirty="0"/>
              <a:t>Data consumption limits.</a:t>
            </a:r>
          </a:p>
          <a:p>
            <a:r>
              <a:rPr lang="en-IN" dirty="0"/>
              <a:t>Refresh food lists every 5 minutes.</a:t>
            </a:r>
          </a:p>
          <a:p>
            <a:r>
              <a:rPr lang="en-IN" dirty="0"/>
              <a:t>Order conformation must be done quick.</a:t>
            </a:r>
          </a:p>
        </p:txBody>
      </p:sp>
    </p:spTree>
    <p:extLst>
      <p:ext uri="{BB962C8B-B14F-4D97-AF65-F5344CB8AC3E}">
        <p14:creationId xmlns:p14="http://schemas.microsoft.com/office/powerpoint/2010/main" val="812164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06D261-941C-7029-2546-F434157C4882}"/>
              </a:ext>
            </a:extLst>
          </p:cNvPr>
          <p:cNvSpPr>
            <a:spLocks noGrp="1"/>
          </p:cNvSpPr>
          <p:nvPr>
            <p:ph type="title"/>
          </p:nvPr>
        </p:nvSpPr>
        <p:spPr/>
        <p:txBody>
          <a:bodyPr>
            <a:normAutofit fontScale="90000"/>
          </a:bodyPr>
          <a:lstStyle/>
          <a:p>
            <a:r>
              <a:rPr lang="en-IN" dirty="0"/>
              <a:t>SRS for “FOOD DELIVERY"</a:t>
            </a:r>
          </a:p>
        </p:txBody>
      </p:sp>
      <p:sp>
        <p:nvSpPr>
          <p:cNvPr id="5" name="Text Placeholder 4">
            <a:extLst>
              <a:ext uri="{FF2B5EF4-FFF2-40B4-BE49-F238E27FC236}">
                <a16:creationId xmlns:a16="http://schemas.microsoft.com/office/drawing/2014/main" id="{5FB6C7B4-0838-5C66-46C1-4FFE703670F4}"/>
              </a:ext>
            </a:extLst>
          </p:cNvPr>
          <p:cNvSpPr>
            <a:spLocks noGrp="1"/>
          </p:cNvSpPr>
          <p:nvPr>
            <p:ph type="body" idx="1"/>
          </p:nvPr>
        </p:nvSpPr>
        <p:spPr/>
        <p:txBody>
          <a:bodyPr/>
          <a:lstStyle/>
          <a:p>
            <a:r>
              <a:rPr lang="en-IN" dirty="0"/>
              <a:t>Software Requirements</a:t>
            </a:r>
          </a:p>
        </p:txBody>
      </p:sp>
      <p:sp>
        <p:nvSpPr>
          <p:cNvPr id="6" name="Text Placeholder 5">
            <a:extLst>
              <a:ext uri="{FF2B5EF4-FFF2-40B4-BE49-F238E27FC236}">
                <a16:creationId xmlns:a16="http://schemas.microsoft.com/office/drawing/2014/main" id="{4816A7A2-9192-ECE4-3ACD-BD402541B6C3}"/>
              </a:ext>
            </a:extLst>
          </p:cNvPr>
          <p:cNvSpPr>
            <a:spLocks noGrp="1"/>
          </p:cNvSpPr>
          <p:nvPr>
            <p:ph type="body" idx="2"/>
          </p:nvPr>
        </p:nvSpPr>
        <p:spPr>
          <a:xfrm>
            <a:off x="135731" y="1194361"/>
            <a:ext cx="5930531" cy="3489151"/>
          </a:xfrm>
        </p:spPr>
        <p:txBody>
          <a:bodyPr/>
          <a:lstStyle/>
          <a:p>
            <a:r>
              <a:rPr lang="en-US" dirty="0"/>
              <a:t>The software shall be capable of supporting an arbitrary number of surface computers.  tablets and displays, that is, it shall provide no limit on how many devices are in the system. It shall  be capable of supporting an arbitrary number of active meals/orders, that is, no meals/orders shall be lost under any circumstances.</a:t>
            </a:r>
            <a:endParaRPr lang="en-IN" dirty="0"/>
          </a:p>
        </p:txBody>
      </p:sp>
    </p:spTree>
    <p:extLst>
      <p:ext uri="{BB962C8B-B14F-4D97-AF65-F5344CB8AC3E}">
        <p14:creationId xmlns:p14="http://schemas.microsoft.com/office/powerpoint/2010/main" val="1120501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06D261-941C-7029-2546-F434157C4882}"/>
              </a:ext>
            </a:extLst>
          </p:cNvPr>
          <p:cNvSpPr>
            <a:spLocks noGrp="1"/>
          </p:cNvSpPr>
          <p:nvPr>
            <p:ph type="title"/>
          </p:nvPr>
        </p:nvSpPr>
        <p:spPr/>
        <p:txBody>
          <a:bodyPr>
            <a:normAutofit fontScale="90000"/>
          </a:bodyPr>
          <a:lstStyle/>
          <a:p>
            <a:r>
              <a:rPr lang="en-IN" dirty="0"/>
              <a:t>SRS for “FOOD DELIVERY"</a:t>
            </a:r>
          </a:p>
        </p:txBody>
      </p:sp>
      <p:sp>
        <p:nvSpPr>
          <p:cNvPr id="5" name="Text Placeholder 4">
            <a:extLst>
              <a:ext uri="{FF2B5EF4-FFF2-40B4-BE49-F238E27FC236}">
                <a16:creationId xmlns:a16="http://schemas.microsoft.com/office/drawing/2014/main" id="{5FB6C7B4-0838-5C66-46C1-4FFE703670F4}"/>
              </a:ext>
            </a:extLst>
          </p:cNvPr>
          <p:cNvSpPr>
            <a:spLocks noGrp="1"/>
          </p:cNvSpPr>
          <p:nvPr>
            <p:ph type="body" idx="1"/>
          </p:nvPr>
        </p:nvSpPr>
        <p:spPr/>
        <p:txBody>
          <a:bodyPr/>
          <a:lstStyle/>
          <a:p>
            <a:r>
              <a:rPr lang="en-IN" dirty="0"/>
              <a:t>Hardware Requirements</a:t>
            </a:r>
          </a:p>
        </p:txBody>
      </p:sp>
      <p:sp>
        <p:nvSpPr>
          <p:cNvPr id="6" name="Text Placeholder 5">
            <a:extLst>
              <a:ext uri="{FF2B5EF4-FFF2-40B4-BE49-F238E27FC236}">
                <a16:creationId xmlns:a16="http://schemas.microsoft.com/office/drawing/2014/main" id="{4816A7A2-9192-ECE4-3ACD-BD402541B6C3}"/>
              </a:ext>
            </a:extLst>
          </p:cNvPr>
          <p:cNvSpPr>
            <a:spLocks noGrp="1"/>
          </p:cNvSpPr>
          <p:nvPr>
            <p:ph type="body" idx="2"/>
          </p:nvPr>
        </p:nvSpPr>
        <p:spPr>
          <a:xfrm>
            <a:off x="135731" y="1194361"/>
            <a:ext cx="5930531" cy="3489151"/>
          </a:xfrm>
        </p:spPr>
        <p:txBody>
          <a:bodyPr/>
          <a:lstStyle/>
          <a:p>
            <a:r>
              <a:rPr lang="en-US" dirty="0"/>
              <a:t>These devices are the surface computers, the wireless tablets and the touch displays. All three devices must be physically robust and immune to liquid damage and stains. The devices (with the possible exception of displays) must also have good industrial design aesthetics, as they are to be used in place of normal restaurant tables and notepads and will be in direct contact with customers.</a:t>
            </a:r>
            <a:endParaRPr lang="en-IN" dirty="0"/>
          </a:p>
        </p:txBody>
      </p:sp>
    </p:spTree>
    <p:extLst>
      <p:ext uri="{BB962C8B-B14F-4D97-AF65-F5344CB8AC3E}">
        <p14:creationId xmlns:p14="http://schemas.microsoft.com/office/powerpoint/2010/main" val="3181222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dk2"/>
                </a:solidFill>
                <a:latin typeface="EB Garamond"/>
                <a:ea typeface="EB Garamond"/>
                <a:cs typeface="EB Garamond"/>
                <a:sym typeface="EB Garamond"/>
              </a:rPr>
              <a:t>Step-Wise Description</a:t>
            </a:r>
            <a:endParaRPr sz="1800" b="1">
              <a:latin typeface="EB Garamond"/>
              <a:ea typeface="EB Garamond"/>
              <a:cs typeface="EB Garamond"/>
              <a:sym typeface="EB Garamond"/>
            </a:endParaRPr>
          </a:p>
        </p:txBody>
      </p:sp>
      <p:sp>
        <p:nvSpPr>
          <p:cNvPr id="1860" name="Google Shape;1860;g2139e008f02_0_0"/>
          <p:cNvSpPr txBox="1"/>
          <p:nvPr/>
        </p:nvSpPr>
        <p:spPr>
          <a:xfrm>
            <a:off x="546804"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lt2"/>
                </a:solidFill>
                <a:latin typeface="EB Garamond"/>
                <a:ea typeface="EB Garamond"/>
                <a:cs typeface="EB Garamond"/>
                <a:sym typeface="EB Garamond"/>
              </a:rPr>
              <a:t>Summary of your task</a:t>
            </a:r>
            <a:endParaRPr sz="1800" b="1">
              <a:solidFill>
                <a:schemeClr val="lt2"/>
              </a:solidFill>
              <a:latin typeface="EB Garamond"/>
              <a:ea typeface="EB Garamond"/>
              <a:cs typeface="EB Garamond"/>
              <a:sym typeface="EB Garamond"/>
            </a:endParaRPr>
          </a:p>
        </p:txBody>
      </p:sp>
      <p:sp>
        <p:nvSpPr>
          <p:cNvPr id="2" name="TextBox 1">
            <a:extLst>
              <a:ext uri="{FF2B5EF4-FFF2-40B4-BE49-F238E27FC236}">
                <a16:creationId xmlns:a16="http://schemas.microsoft.com/office/drawing/2014/main" id="{0465C53B-41BD-4C6B-288C-8A0FBA7160FF}"/>
              </a:ext>
            </a:extLst>
          </p:cNvPr>
          <p:cNvSpPr txBox="1"/>
          <p:nvPr/>
        </p:nvSpPr>
        <p:spPr>
          <a:xfrm>
            <a:off x="698810" y="788020"/>
            <a:ext cx="2989921" cy="2031325"/>
          </a:xfrm>
          <a:prstGeom prst="rect">
            <a:avLst/>
          </a:prstGeom>
          <a:noFill/>
        </p:spPr>
        <p:txBody>
          <a:bodyPr wrap="none" rtlCol="0">
            <a:spAutoFit/>
          </a:bodyPr>
          <a:lstStyle/>
          <a:p>
            <a:pPr marL="285750" indent="-285750">
              <a:buFont typeface="Arial" panose="020B0604020202020204" pitchFamily="34" charset="0"/>
              <a:buChar char="•"/>
            </a:pPr>
            <a:r>
              <a:rPr lang="en-IN" dirty="0"/>
              <a:t>Initial Requirements Collection</a:t>
            </a:r>
          </a:p>
          <a:p>
            <a:pPr marL="285750" indent="-285750">
              <a:buFont typeface="Arial" panose="020B0604020202020204" pitchFamily="34" charset="0"/>
              <a:buChar char="•"/>
            </a:pPr>
            <a:r>
              <a:rPr lang="en-IN" dirty="0"/>
              <a:t>Start of DB structure</a:t>
            </a:r>
          </a:p>
          <a:p>
            <a:pPr marL="285750" indent="-285750">
              <a:buFont typeface="Arial" panose="020B0604020202020204" pitchFamily="34" charset="0"/>
              <a:buChar char="•"/>
            </a:pPr>
            <a:r>
              <a:rPr lang="en-IN" dirty="0"/>
              <a:t>Start of Front End Development</a:t>
            </a:r>
          </a:p>
          <a:p>
            <a:pPr marL="285750" indent="-285750">
              <a:buFont typeface="Arial" panose="020B0604020202020204" pitchFamily="34" charset="0"/>
              <a:buChar char="•"/>
            </a:pPr>
            <a:r>
              <a:rPr lang="en-IN" dirty="0"/>
              <a:t>End of DB structure</a:t>
            </a:r>
          </a:p>
          <a:p>
            <a:pPr marL="285750" indent="-285750">
              <a:buFont typeface="Arial" panose="020B0604020202020204" pitchFamily="34" charset="0"/>
              <a:buChar char="•"/>
            </a:pPr>
            <a:r>
              <a:rPr lang="en-IN" dirty="0"/>
              <a:t>Completion of Front End </a:t>
            </a:r>
          </a:p>
          <a:p>
            <a:pPr marL="285750" indent="-285750">
              <a:buFont typeface="Arial" panose="020B0604020202020204" pitchFamily="34" charset="0"/>
              <a:buChar char="•"/>
            </a:pPr>
            <a:r>
              <a:rPr lang="en-IN" dirty="0"/>
              <a:t>Start of Back End</a:t>
            </a:r>
          </a:p>
          <a:p>
            <a:pPr marL="285750" indent="-285750">
              <a:buFont typeface="Arial" panose="020B0604020202020204" pitchFamily="34" charset="0"/>
              <a:buChar char="•"/>
            </a:pPr>
            <a:r>
              <a:rPr lang="en-IN" dirty="0"/>
              <a:t>Complete entire app</a:t>
            </a:r>
          </a:p>
          <a:p>
            <a:pPr marL="285750" indent="-285750">
              <a:buFont typeface="Arial" panose="020B0604020202020204" pitchFamily="34" charset="0"/>
              <a:buChar char="•"/>
            </a:pPr>
            <a:r>
              <a:rPr lang="en-IN" dirty="0"/>
              <a:t>Test of App</a:t>
            </a:r>
          </a:p>
          <a:p>
            <a:pPr marL="285750" indent="-285750">
              <a:buFont typeface="Arial" panose="020B0604020202020204" pitchFamily="34" charset="0"/>
              <a:buChar char="•"/>
            </a:pPr>
            <a:r>
              <a:rPr lang="en-IN" dirty="0"/>
              <a:t>Deployment</a:t>
            </a:r>
          </a:p>
        </p:txBody>
      </p:sp>
      <p:sp>
        <p:nvSpPr>
          <p:cNvPr id="3" name="TextBox 2">
            <a:extLst>
              <a:ext uri="{FF2B5EF4-FFF2-40B4-BE49-F238E27FC236}">
                <a16:creationId xmlns:a16="http://schemas.microsoft.com/office/drawing/2014/main" id="{651D62C4-129B-ED5C-A0EA-6014FACFD369}"/>
              </a:ext>
            </a:extLst>
          </p:cNvPr>
          <p:cNvSpPr txBox="1"/>
          <p:nvPr/>
        </p:nvSpPr>
        <p:spPr>
          <a:xfrm>
            <a:off x="698810" y="3353497"/>
            <a:ext cx="3523786" cy="738664"/>
          </a:xfrm>
          <a:prstGeom prst="rect">
            <a:avLst/>
          </a:prstGeom>
          <a:noFill/>
        </p:spPr>
        <p:txBody>
          <a:bodyPr wrap="square" rtlCol="0">
            <a:spAutoFit/>
          </a:bodyPr>
          <a:lstStyle/>
          <a:p>
            <a:r>
              <a:rPr lang="en-IN" dirty="0"/>
              <a:t>Each task is scheduled among the members of the team according to their interest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Gather requirements for the project</a:t>
            </a:r>
            <a:endParaRPr sz="1000" b="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Prepare database design schemas</a:t>
            </a:r>
            <a:endParaRPr sz="1000" b="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a repository on github realted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2"/>
                </a:solidFill>
                <a:latin typeface="EB Garamond"/>
                <a:ea typeface="EB Garamond"/>
                <a:cs typeface="EB Garamond"/>
                <a:sym typeface="EB Garamond"/>
              </a:rPr>
              <a:t>Assessment Parameter</a:t>
            </a:r>
            <a:endParaRPr sz="2400" b="1">
              <a:solidFill>
                <a:schemeClr val="lt2"/>
              </a:solidFill>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TotalTime>
  <Words>486</Words>
  <Application>Microsoft Office PowerPoint</Application>
  <PresentationFormat>On-screen Show (16:9)</PresentationFormat>
  <Paragraphs>86</Paragraphs>
  <Slides>11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EB Garamond Medium</vt:lpstr>
      <vt:lpstr>Arial</vt:lpstr>
      <vt:lpstr>Calibri</vt:lpstr>
      <vt:lpstr>Arial</vt:lpstr>
      <vt:lpstr>Public Sans</vt:lpstr>
      <vt:lpstr>EB Garamond</vt:lpstr>
      <vt:lpstr>EB Garamond SemiBold</vt:lpstr>
      <vt:lpstr>Noto Sans Symbols</vt:lpstr>
      <vt:lpstr>Simple Light</vt:lpstr>
      <vt:lpstr>PowerPoint Presentation</vt:lpstr>
      <vt:lpstr>FOOD DELIVERY</vt:lpstr>
      <vt:lpstr>PowerPoint Presentation</vt:lpstr>
      <vt:lpstr>SRS for “FOOD DELIVERY"</vt:lpstr>
      <vt:lpstr>SRS for “FOOD DELIVERY"</vt:lpstr>
      <vt:lpstr>SRS for “FOOD DELIVERY"</vt:lpstr>
      <vt:lpstr>SRS for “FOOD DELIVERY"</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Krithiga Vajjiravel</cp:lastModifiedBy>
  <cp:revision>5</cp:revision>
  <dcterms:created xsi:type="dcterms:W3CDTF">2020-08-13T11:21:46Z</dcterms:created>
  <dcterms:modified xsi:type="dcterms:W3CDTF">2023-03-10T04:42:49Z</dcterms:modified>
</cp:coreProperties>
</file>